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147470682" r:id="rId5"/>
    <p:sldId id="257" r:id="rId6"/>
    <p:sldId id="265" r:id="rId7"/>
    <p:sldId id="2147483645" r:id="rId8"/>
    <p:sldId id="2147483646" r:id="rId9"/>
    <p:sldId id="2147470627" r:id="rId10"/>
    <p:sldId id="311" r:id="rId11"/>
    <p:sldId id="2147483573" r:id="rId12"/>
    <p:sldId id="304" r:id="rId13"/>
    <p:sldId id="286" r:id="rId14"/>
    <p:sldId id="994" r:id="rId15"/>
    <p:sldId id="2141411892" r:id="rId16"/>
    <p:sldId id="2147483618" r:id="rId17"/>
    <p:sldId id="277" r:id="rId1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F2E65D-F544-9EC8-450F-A7C3395D6882}" name="Mirko SOSTEGNI" initials="MS" userId="S::MSO02@rina.org::c4e84549-79ec-47bb-8458-7ff7edc5b5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37"/>
    <a:srgbClr val="010036"/>
    <a:srgbClr val="F2F2F2"/>
    <a:srgbClr val="009A4F"/>
    <a:srgbClr val="0076A5"/>
    <a:srgbClr val="404040"/>
    <a:srgbClr val="1329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4197E8-DAC5-42CB-94E4-BE9B8FD5A9D8}" v="1" dt="2026-09-30T15:29:59.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82" y="1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ssimiliano MONETTI" userId="675db95f-bfb0-45fa-b4ac-79159d337045" providerId="ADAL" clId="{41662E19-B858-4E76-8B3A-E9DE24249AB0}"/>
    <pc:docChg chg="undo redo custSel addSld delSld modSld sldOrd modMainMaster">
      <pc:chgData name="Massimiliano MONETTI" userId="675db95f-bfb0-45fa-b4ac-79159d337045" providerId="ADAL" clId="{41662E19-B858-4E76-8B3A-E9DE24249AB0}" dt="2026-09-30T15:36:53.001" v="1837" actId="26606"/>
      <pc:docMkLst>
        <pc:docMk/>
      </pc:docMkLst>
      <pc:sldChg chg="del">
        <pc:chgData name="Massimiliano MONETTI" userId="675db95f-bfb0-45fa-b4ac-79159d337045" providerId="ADAL" clId="{41662E19-B858-4E76-8B3A-E9DE24249AB0}" dt="2026-09-30T15:21:53.604" v="1777" actId="47"/>
        <pc:sldMkLst>
          <pc:docMk/>
          <pc:sldMk cId="2705573443" sldId="256"/>
        </pc:sldMkLst>
      </pc:sldChg>
      <pc:sldChg chg="modSp mod">
        <pc:chgData name="Massimiliano MONETTI" userId="675db95f-bfb0-45fa-b4ac-79159d337045" providerId="ADAL" clId="{41662E19-B858-4E76-8B3A-E9DE24249AB0}" dt="2026-08-31T09:55:47.970" v="1630" actId="26606"/>
        <pc:sldMkLst>
          <pc:docMk/>
          <pc:sldMk cId="508851895" sldId="257"/>
        </pc:sldMkLst>
        <pc:picChg chg="mod">
          <ac:chgData name="Massimiliano MONETTI" userId="675db95f-bfb0-45fa-b4ac-79159d337045" providerId="ADAL" clId="{41662E19-B858-4E76-8B3A-E9DE24249AB0}" dt="2026-08-31T09:55:47.970" v="1630" actId="26606"/>
          <ac:picMkLst>
            <pc:docMk/>
            <pc:sldMk cId="508851895" sldId="257"/>
            <ac:picMk id="2" creationId="{638B7E72-B7A6-C241-63D7-9FB9498D0059}"/>
          </ac:picMkLst>
        </pc:picChg>
      </pc:sldChg>
      <pc:sldChg chg="del">
        <pc:chgData name="Massimiliano MONETTI" userId="675db95f-bfb0-45fa-b4ac-79159d337045" providerId="ADAL" clId="{41662E19-B858-4E76-8B3A-E9DE24249AB0}" dt="2026-09-30T15:21:53.604" v="1777" actId="47"/>
        <pc:sldMkLst>
          <pc:docMk/>
          <pc:sldMk cId="66760424" sldId="258"/>
        </pc:sldMkLst>
      </pc:sldChg>
      <pc:sldChg chg="modSp del mod">
        <pc:chgData name="Massimiliano MONETTI" userId="675db95f-bfb0-45fa-b4ac-79159d337045" providerId="ADAL" clId="{41662E19-B858-4E76-8B3A-E9DE24249AB0}" dt="2026-09-30T15:22:08.724" v="1778" actId="47"/>
        <pc:sldMkLst>
          <pc:docMk/>
          <pc:sldMk cId="1584353882" sldId="259"/>
        </pc:sldMkLst>
      </pc:sldChg>
      <pc:sldChg chg="del">
        <pc:chgData name="Massimiliano MONETTI" userId="675db95f-bfb0-45fa-b4ac-79159d337045" providerId="ADAL" clId="{41662E19-B858-4E76-8B3A-E9DE24249AB0}" dt="2026-09-30T15:21:53.604" v="1777" actId="47"/>
        <pc:sldMkLst>
          <pc:docMk/>
          <pc:sldMk cId="4271186550" sldId="260"/>
        </pc:sldMkLst>
      </pc:sldChg>
      <pc:sldChg chg="modSp del mod modClrScheme chgLayout">
        <pc:chgData name="Massimiliano MONETTI" userId="675db95f-bfb0-45fa-b4ac-79159d337045" providerId="ADAL" clId="{41662E19-B858-4E76-8B3A-E9DE24249AB0}" dt="2026-09-30T15:15:32.703" v="1741" actId="47"/>
        <pc:sldMkLst>
          <pc:docMk/>
          <pc:sldMk cId="46630994" sldId="261"/>
        </pc:sldMkLst>
      </pc:sldChg>
      <pc:sldChg chg="del">
        <pc:chgData name="Massimiliano MONETTI" userId="675db95f-bfb0-45fa-b4ac-79159d337045" providerId="ADAL" clId="{41662E19-B858-4E76-8B3A-E9DE24249AB0}" dt="2026-09-30T15:21:53.604" v="1777" actId="47"/>
        <pc:sldMkLst>
          <pc:docMk/>
          <pc:sldMk cId="2775533534" sldId="262"/>
        </pc:sldMkLst>
      </pc:sldChg>
      <pc:sldChg chg="del">
        <pc:chgData name="Massimiliano MONETTI" userId="675db95f-bfb0-45fa-b4ac-79159d337045" providerId="ADAL" clId="{41662E19-B858-4E76-8B3A-E9DE24249AB0}" dt="2026-09-30T15:22:08.724" v="1778" actId="47"/>
        <pc:sldMkLst>
          <pc:docMk/>
          <pc:sldMk cId="281654863" sldId="263"/>
        </pc:sldMkLst>
      </pc:sldChg>
      <pc:sldChg chg="del">
        <pc:chgData name="Massimiliano MONETTI" userId="675db95f-bfb0-45fa-b4ac-79159d337045" providerId="ADAL" clId="{41662E19-B858-4E76-8B3A-E9DE24249AB0}" dt="2026-09-30T15:22:08.724" v="1778" actId="47"/>
        <pc:sldMkLst>
          <pc:docMk/>
          <pc:sldMk cId="3897695523" sldId="264"/>
        </pc:sldMkLst>
      </pc:sldChg>
      <pc:sldChg chg="modSp mod modClrScheme chgLayout">
        <pc:chgData name="Massimiliano MONETTI" userId="675db95f-bfb0-45fa-b4ac-79159d337045" providerId="ADAL" clId="{41662E19-B858-4E76-8B3A-E9DE24249AB0}" dt="2026-09-30T15:36:53.001" v="1837" actId="26606"/>
        <pc:sldMkLst>
          <pc:docMk/>
          <pc:sldMk cId="849240436" sldId="265"/>
        </pc:sldMkLst>
        <pc:spChg chg="mod">
          <ac:chgData name="Massimiliano MONETTI" userId="675db95f-bfb0-45fa-b4ac-79159d337045" providerId="ADAL" clId="{41662E19-B858-4E76-8B3A-E9DE24249AB0}" dt="2026-09-30T15:36:53.001" v="1837" actId="26606"/>
          <ac:spMkLst>
            <pc:docMk/>
            <pc:sldMk cId="849240436" sldId="265"/>
            <ac:spMk id="448" creationId="{7BC9BA9A-8B1C-3230-8E71-D9A7C7F7C37F}"/>
          </ac:spMkLst>
        </pc:spChg>
      </pc:sldChg>
      <pc:sldChg chg="modSp del mod">
        <pc:chgData name="Massimiliano MONETTI" userId="675db95f-bfb0-45fa-b4ac-79159d337045" providerId="ADAL" clId="{41662E19-B858-4E76-8B3A-E9DE24249AB0}" dt="2026-09-30T15:22:08.724" v="1778" actId="47"/>
        <pc:sldMkLst>
          <pc:docMk/>
          <pc:sldMk cId="1775436688" sldId="266"/>
        </pc:sldMkLst>
      </pc:sldChg>
      <pc:sldChg chg="modSp del mod">
        <pc:chgData name="Massimiliano MONETTI" userId="675db95f-bfb0-45fa-b4ac-79159d337045" providerId="ADAL" clId="{41662E19-B858-4E76-8B3A-E9DE24249AB0}" dt="2026-09-30T15:22:08.724" v="1778" actId="47"/>
        <pc:sldMkLst>
          <pc:docMk/>
          <pc:sldMk cId="386993746" sldId="267"/>
        </pc:sldMkLst>
      </pc:sldChg>
      <pc:sldChg chg="modSp del mod">
        <pc:chgData name="Massimiliano MONETTI" userId="675db95f-bfb0-45fa-b4ac-79159d337045" providerId="ADAL" clId="{41662E19-B858-4E76-8B3A-E9DE24249AB0}" dt="2026-09-30T15:22:08.724" v="1778" actId="47"/>
        <pc:sldMkLst>
          <pc:docMk/>
          <pc:sldMk cId="108243412" sldId="268"/>
        </pc:sldMkLst>
      </pc:sldChg>
      <pc:sldChg chg="modSp del mod">
        <pc:chgData name="Massimiliano MONETTI" userId="675db95f-bfb0-45fa-b4ac-79159d337045" providerId="ADAL" clId="{41662E19-B858-4E76-8B3A-E9DE24249AB0}" dt="2026-09-30T15:22:08.724" v="1778" actId="47"/>
        <pc:sldMkLst>
          <pc:docMk/>
          <pc:sldMk cId="1970591553" sldId="269"/>
        </pc:sldMkLst>
      </pc:sldChg>
      <pc:sldChg chg="del">
        <pc:chgData name="Massimiliano MONETTI" userId="675db95f-bfb0-45fa-b4ac-79159d337045" providerId="ADAL" clId="{41662E19-B858-4E76-8B3A-E9DE24249AB0}" dt="2026-09-30T15:15:32.703" v="1741" actId="47"/>
        <pc:sldMkLst>
          <pc:docMk/>
          <pc:sldMk cId="791726225" sldId="270"/>
        </pc:sldMkLst>
      </pc:sldChg>
      <pc:sldChg chg="del">
        <pc:chgData name="Massimiliano MONETTI" userId="675db95f-bfb0-45fa-b4ac-79159d337045" providerId="ADAL" clId="{41662E19-B858-4E76-8B3A-E9DE24249AB0}" dt="2026-09-30T15:15:32.703" v="1741" actId="47"/>
        <pc:sldMkLst>
          <pc:docMk/>
          <pc:sldMk cId="2644102365" sldId="271"/>
        </pc:sldMkLst>
      </pc:sldChg>
      <pc:sldChg chg="del">
        <pc:chgData name="Massimiliano MONETTI" userId="675db95f-bfb0-45fa-b4ac-79159d337045" providerId="ADAL" clId="{41662E19-B858-4E76-8B3A-E9DE24249AB0}" dt="2026-09-30T15:22:08.724" v="1778" actId="47"/>
        <pc:sldMkLst>
          <pc:docMk/>
          <pc:sldMk cId="2082263865" sldId="272"/>
        </pc:sldMkLst>
      </pc:sldChg>
      <pc:sldChg chg="modSp del mod">
        <pc:chgData name="Massimiliano MONETTI" userId="675db95f-bfb0-45fa-b4ac-79159d337045" providerId="ADAL" clId="{41662E19-B858-4E76-8B3A-E9DE24249AB0}" dt="2026-09-30T15:22:08.724" v="1778" actId="47"/>
        <pc:sldMkLst>
          <pc:docMk/>
          <pc:sldMk cId="1066400103" sldId="273"/>
        </pc:sldMkLst>
      </pc:sldChg>
      <pc:sldChg chg="del">
        <pc:chgData name="Massimiliano MONETTI" userId="675db95f-bfb0-45fa-b4ac-79159d337045" providerId="ADAL" clId="{41662E19-B858-4E76-8B3A-E9DE24249AB0}" dt="2026-09-30T15:22:08.724" v="1778" actId="47"/>
        <pc:sldMkLst>
          <pc:docMk/>
          <pc:sldMk cId="1260493866" sldId="274"/>
        </pc:sldMkLst>
      </pc:sldChg>
      <pc:sldChg chg="modSp del mod">
        <pc:chgData name="Massimiliano MONETTI" userId="675db95f-bfb0-45fa-b4ac-79159d337045" providerId="ADAL" clId="{41662E19-B858-4E76-8B3A-E9DE24249AB0}" dt="2026-09-30T15:22:08.724" v="1778" actId="47"/>
        <pc:sldMkLst>
          <pc:docMk/>
          <pc:sldMk cId="277653654" sldId="275"/>
        </pc:sldMkLst>
      </pc:sldChg>
      <pc:sldChg chg="modSp del mod modShow">
        <pc:chgData name="Massimiliano MONETTI" userId="675db95f-bfb0-45fa-b4ac-79159d337045" providerId="ADAL" clId="{41662E19-B858-4E76-8B3A-E9DE24249AB0}" dt="2026-09-30T15:15:17.989" v="1739" actId="47"/>
        <pc:sldMkLst>
          <pc:docMk/>
          <pc:sldMk cId="1549044412" sldId="276"/>
        </pc:sldMkLst>
      </pc:sldChg>
      <pc:sldChg chg="del">
        <pc:chgData name="Massimiliano MONETTI" userId="675db95f-bfb0-45fa-b4ac-79159d337045" providerId="ADAL" clId="{41662E19-B858-4E76-8B3A-E9DE24249AB0}" dt="2026-09-30T15:22:08.724" v="1778" actId="47"/>
        <pc:sldMkLst>
          <pc:docMk/>
          <pc:sldMk cId="4190237181" sldId="278"/>
        </pc:sldMkLst>
      </pc:sldChg>
      <pc:sldChg chg="modSp del mod">
        <pc:chgData name="Massimiliano MONETTI" userId="675db95f-bfb0-45fa-b4ac-79159d337045" providerId="ADAL" clId="{41662E19-B858-4E76-8B3A-E9DE24249AB0}" dt="2026-09-30T15:22:08.724" v="1778" actId="47"/>
        <pc:sldMkLst>
          <pc:docMk/>
          <pc:sldMk cId="3731689107" sldId="279"/>
        </pc:sldMkLst>
      </pc:sldChg>
      <pc:sldChg chg="modSp del mod">
        <pc:chgData name="Massimiliano MONETTI" userId="675db95f-bfb0-45fa-b4ac-79159d337045" providerId="ADAL" clId="{41662E19-B858-4E76-8B3A-E9DE24249AB0}" dt="2026-09-30T15:22:08.724" v="1778" actId="47"/>
        <pc:sldMkLst>
          <pc:docMk/>
          <pc:sldMk cId="3843077576" sldId="280"/>
        </pc:sldMkLst>
      </pc:sldChg>
      <pc:sldChg chg="del">
        <pc:chgData name="Massimiliano MONETTI" userId="675db95f-bfb0-45fa-b4ac-79159d337045" providerId="ADAL" clId="{41662E19-B858-4E76-8B3A-E9DE24249AB0}" dt="2026-09-30T15:22:08.724" v="1778" actId="47"/>
        <pc:sldMkLst>
          <pc:docMk/>
          <pc:sldMk cId="3114413421" sldId="281"/>
        </pc:sldMkLst>
      </pc:sldChg>
      <pc:sldChg chg="del">
        <pc:chgData name="Massimiliano MONETTI" userId="675db95f-bfb0-45fa-b4ac-79159d337045" providerId="ADAL" clId="{41662E19-B858-4E76-8B3A-E9DE24249AB0}" dt="2026-09-30T15:16:36.217" v="1749" actId="47"/>
        <pc:sldMkLst>
          <pc:docMk/>
          <pc:sldMk cId="1005431104" sldId="282"/>
        </pc:sldMkLst>
      </pc:sldChg>
      <pc:sldChg chg="del">
        <pc:chgData name="Massimiliano MONETTI" userId="675db95f-bfb0-45fa-b4ac-79159d337045" providerId="ADAL" clId="{41662E19-B858-4E76-8B3A-E9DE24249AB0}" dt="2026-09-30T15:16:36.217" v="1749" actId="47"/>
        <pc:sldMkLst>
          <pc:docMk/>
          <pc:sldMk cId="182305181" sldId="283"/>
        </pc:sldMkLst>
      </pc:sldChg>
      <pc:sldChg chg="modSp del mod">
        <pc:chgData name="Massimiliano MONETTI" userId="675db95f-bfb0-45fa-b4ac-79159d337045" providerId="ADAL" clId="{41662E19-B858-4E76-8B3A-E9DE24249AB0}" dt="2026-09-30T15:22:08.724" v="1778" actId="47"/>
        <pc:sldMkLst>
          <pc:docMk/>
          <pc:sldMk cId="1005312467" sldId="284"/>
        </pc:sldMkLst>
      </pc:sldChg>
      <pc:sldChg chg="modSp del mod">
        <pc:chgData name="Massimiliano MONETTI" userId="675db95f-bfb0-45fa-b4ac-79159d337045" providerId="ADAL" clId="{41662E19-B858-4E76-8B3A-E9DE24249AB0}" dt="2026-09-30T15:19:40.802" v="1776" actId="47"/>
        <pc:sldMkLst>
          <pc:docMk/>
          <pc:sldMk cId="1879582114" sldId="285"/>
        </pc:sldMkLst>
      </pc:sldChg>
      <pc:sldChg chg="addSp delSp modSp add mod ord">
        <pc:chgData name="Massimiliano MONETTI" userId="675db95f-bfb0-45fa-b4ac-79159d337045" providerId="ADAL" clId="{41662E19-B858-4E76-8B3A-E9DE24249AB0}" dt="2026-09-30T15:36:23.877" v="1835" actId="26606"/>
        <pc:sldMkLst>
          <pc:docMk/>
          <pc:sldMk cId="3889757584" sldId="286"/>
        </pc:sldMkLst>
        <pc:spChg chg="mod">
          <ac:chgData name="Massimiliano MONETTI" userId="675db95f-bfb0-45fa-b4ac-79159d337045" providerId="ADAL" clId="{41662E19-B858-4E76-8B3A-E9DE24249AB0}" dt="2026-09-30T15:27:33.431" v="1800" actId="20577"/>
          <ac:spMkLst>
            <pc:docMk/>
            <pc:sldMk cId="3889757584" sldId="286"/>
            <ac:spMk id="10" creationId="{2FFFE824-9903-EDDB-BED5-97E95C92ABBE}"/>
          </ac:spMkLst>
        </pc:spChg>
        <pc:picChg chg="add mod ord">
          <ac:chgData name="Massimiliano MONETTI" userId="675db95f-bfb0-45fa-b4ac-79159d337045" providerId="ADAL" clId="{41662E19-B858-4E76-8B3A-E9DE24249AB0}" dt="2026-09-30T15:36:23.877" v="1835" actId="26606"/>
          <ac:picMkLst>
            <pc:docMk/>
            <pc:sldMk cId="3889757584" sldId="286"/>
            <ac:picMk id="19" creationId="{524267F5-D5E5-2D35-161E-8FF2AF8FE2D5}"/>
          </ac:picMkLst>
        </pc:picChg>
      </pc:sldChg>
      <pc:sldChg chg="add del">
        <pc:chgData name="Massimiliano MONETTI" userId="675db95f-bfb0-45fa-b4ac-79159d337045" providerId="ADAL" clId="{41662E19-B858-4E76-8B3A-E9DE24249AB0}" dt="2026-09-30T15:23:20.563" v="1782" actId="47"/>
        <pc:sldMkLst>
          <pc:docMk/>
          <pc:sldMk cId="1225676745" sldId="287"/>
        </pc:sldMkLst>
      </pc:sldChg>
      <pc:sldChg chg="add del">
        <pc:chgData name="Massimiliano MONETTI" userId="675db95f-bfb0-45fa-b4ac-79159d337045" providerId="ADAL" clId="{41662E19-B858-4E76-8B3A-E9DE24249AB0}" dt="2026-09-30T15:23:20.563" v="1782" actId="47"/>
        <pc:sldMkLst>
          <pc:docMk/>
          <pc:sldMk cId="2164016326" sldId="288"/>
        </pc:sldMkLst>
      </pc:sldChg>
      <pc:sldChg chg="add del">
        <pc:chgData name="Massimiliano MONETTI" userId="675db95f-bfb0-45fa-b4ac-79159d337045" providerId="ADAL" clId="{41662E19-B858-4E76-8B3A-E9DE24249AB0}" dt="2026-09-30T15:23:20.563" v="1782" actId="47"/>
        <pc:sldMkLst>
          <pc:docMk/>
          <pc:sldMk cId="3024751296" sldId="289"/>
        </pc:sldMkLst>
      </pc:sldChg>
      <pc:sldChg chg="add del">
        <pc:chgData name="Massimiliano MONETTI" userId="675db95f-bfb0-45fa-b4ac-79159d337045" providerId="ADAL" clId="{41662E19-B858-4E76-8B3A-E9DE24249AB0}" dt="2026-09-30T15:23:20.563" v="1782" actId="47"/>
        <pc:sldMkLst>
          <pc:docMk/>
          <pc:sldMk cId="2723274067" sldId="290"/>
        </pc:sldMkLst>
      </pc:sldChg>
      <pc:sldChg chg="modSp add del mod modClrScheme chgLayout">
        <pc:chgData name="Massimiliano MONETTI" userId="675db95f-bfb0-45fa-b4ac-79159d337045" providerId="ADAL" clId="{41662E19-B858-4E76-8B3A-E9DE24249AB0}" dt="2026-09-30T15:23:20.563" v="1782" actId="47"/>
        <pc:sldMkLst>
          <pc:docMk/>
          <pc:sldMk cId="2346095149" sldId="291"/>
        </pc:sldMkLst>
      </pc:sldChg>
      <pc:sldChg chg="add del">
        <pc:chgData name="Massimiliano MONETTI" userId="675db95f-bfb0-45fa-b4ac-79159d337045" providerId="ADAL" clId="{41662E19-B858-4E76-8B3A-E9DE24249AB0}" dt="2026-09-30T15:23:20.563" v="1782" actId="47"/>
        <pc:sldMkLst>
          <pc:docMk/>
          <pc:sldMk cId="2452934784" sldId="292"/>
        </pc:sldMkLst>
      </pc:sldChg>
      <pc:sldChg chg="delSp add del mod">
        <pc:chgData name="Massimiliano MONETTI" userId="675db95f-bfb0-45fa-b4ac-79159d337045" providerId="ADAL" clId="{41662E19-B858-4E76-8B3A-E9DE24249AB0}" dt="2026-09-30T15:23:20.563" v="1782" actId="47"/>
        <pc:sldMkLst>
          <pc:docMk/>
          <pc:sldMk cId="2255103350" sldId="293"/>
        </pc:sldMkLst>
      </pc:sldChg>
      <pc:sldChg chg="add del">
        <pc:chgData name="Massimiliano MONETTI" userId="675db95f-bfb0-45fa-b4ac-79159d337045" providerId="ADAL" clId="{41662E19-B858-4E76-8B3A-E9DE24249AB0}" dt="2026-09-30T15:23:20.563" v="1782" actId="47"/>
        <pc:sldMkLst>
          <pc:docMk/>
          <pc:sldMk cId="2697556446" sldId="294"/>
        </pc:sldMkLst>
      </pc:sldChg>
      <pc:sldChg chg="addSp modSp add del mod">
        <pc:chgData name="Massimiliano MONETTI" userId="675db95f-bfb0-45fa-b4ac-79159d337045" providerId="ADAL" clId="{41662E19-B858-4E76-8B3A-E9DE24249AB0}" dt="2026-09-30T15:23:20.563" v="1782" actId="47"/>
        <pc:sldMkLst>
          <pc:docMk/>
          <pc:sldMk cId="3400117028" sldId="295"/>
        </pc:sldMkLst>
      </pc:sldChg>
      <pc:sldChg chg="delSp modSp add del mod">
        <pc:chgData name="Massimiliano MONETTI" userId="675db95f-bfb0-45fa-b4ac-79159d337045" providerId="ADAL" clId="{41662E19-B858-4E76-8B3A-E9DE24249AB0}" dt="2026-09-30T15:23:20.563" v="1782" actId="47"/>
        <pc:sldMkLst>
          <pc:docMk/>
          <pc:sldMk cId="477836578" sldId="296"/>
        </pc:sldMkLst>
      </pc:sldChg>
      <pc:sldChg chg="modSp add del mod ord">
        <pc:chgData name="Massimiliano MONETTI" userId="675db95f-bfb0-45fa-b4ac-79159d337045" providerId="ADAL" clId="{41662E19-B858-4E76-8B3A-E9DE24249AB0}" dt="2026-09-30T15:23:20.563" v="1782" actId="47"/>
        <pc:sldMkLst>
          <pc:docMk/>
          <pc:sldMk cId="4223531817" sldId="297"/>
        </pc:sldMkLst>
      </pc:sldChg>
      <pc:sldChg chg="add del">
        <pc:chgData name="Massimiliano MONETTI" userId="675db95f-bfb0-45fa-b4ac-79159d337045" providerId="ADAL" clId="{41662E19-B858-4E76-8B3A-E9DE24249AB0}" dt="2026-09-30T15:23:20.563" v="1782" actId="47"/>
        <pc:sldMkLst>
          <pc:docMk/>
          <pc:sldMk cId="412371420" sldId="298"/>
        </pc:sldMkLst>
      </pc:sldChg>
      <pc:sldChg chg="add del">
        <pc:chgData name="Massimiliano MONETTI" userId="675db95f-bfb0-45fa-b4ac-79159d337045" providerId="ADAL" clId="{41662E19-B858-4E76-8B3A-E9DE24249AB0}" dt="2026-09-30T15:23:20.563" v="1782" actId="47"/>
        <pc:sldMkLst>
          <pc:docMk/>
          <pc:sldMk cId="2402936888" sldId="299"/>
        </pc:sldMkLst>
      </pc:sldChg>
      <pc:sldChg chg="add del">
        <pc:chgData name="Massimiliano MONETTI" userId="675db95f-bfb0-45fa-b4ac-79159d337045" providerId="ADAL" clId="{41662E19-B858-4E76-8B3A-E9DE24249AB0}" dt="2026-09-30T15:23:20.563" v="1782" actId="47"/>
        <pc:sldMkLst>
          <pc:docMk/>
          <pc:sldMk cId="2118870967" sldId="300"/>
        </pc:sldMkLst>
      </pc:sldChg>
      <pc:sldChg chg="add del">
        <pc:chgData name="Massimiliano MONETTI" userId="675db95f-bfb0-45fa-b4ac-79159d337045" providerId="ADAL" clId="{41662E19-B858-4E76-8B3A-E9DE24249AB0}" dt="2026-09-30T15:23:20.563" v="1782" actId="47"/>
        <pc:sldMkLst>
          <pc:docMk/>
          <pc:sldMk cId="4124289534" sldId="301"/>
        </pc:sldMkLst>
      </pc:sldChg>
      <pc:sldChg chg="add del">
        <pc:chgData name="Massimiliano MONETTI" userId="675db95f-bfb0-45fa-b4ac-79159d337045" providerId="ADAL" clId="{41662E19-B858-4E76-8B3A-E9DE24249AB0}" dt="2026-09-30T15:23:20.563" v="1782" actId="47"/>
        <pc:sldMkLst>
          <pc:docMk/>
          <pc:sldMk cId="1365527837" sldId="302"/>
        </pc:sldMkLst>
      </pc:sldChg>
      <pc:sldChg chg="add del">
        <pc:chgData name="Massimiliano MONETTI" userId="675db95f-bfb0-45fa-b4ac-79159d337045" providerId="ADAL" clId="{41662E19-B858-4E76-8B3A-E9DE24249AB0}" dt="2026-09-30T15:23:20.563" v="1782" actId="47"/>
        <pc:sldMkLst>
          <pc:docMk/>
          <pc:sldMk cId="1084614141" sldId="303"/>
        </pc:sldMkLst>
      </pc:sldChg>
      <pc:sldChg chg="modSp mod modClrScheme chgLayout">
        <pc:chgData name="Massimiliano MONETTI" userId="675db95f-bfb0-45fa-b4ac-79159d337045" providerId="ADAL" clId="{41662E19-B858-4E76-8B3A-E9DE24249AB0}" dt="2026-09-30T15:36:53.001" v="1837" actId="26606"/>
        <pc:sldMkLst>
          <pc:docMk/>
          <pc:sldMk cId="1609370074" sldId="304"/>
        </pc:sldMkLst>
        <pc:spChg chg="mod">
          <ac:chgData name="Massimiliano MONETTI" userId="675db95f-bfb0-45fa-b4ac-79159d337045" providerId="ADAL" clId="{41662E19-B858-4E76-8B3A-E9DE24249AB0}" dt="2026-09-30T15:36:53.001" v="1837" actId="26606"/>
          <ac:spMkLst>
            <pc:docMk/>
            <pc:sldMk cId="1609370074" sldId="304"/>
            <ac:spMk id="5" creationId="{3078350D-F7D1-DFB4-6356-58BD4A822577}"/>
          </ac:spMkLst>
        </pc:spChg>
        <pc:grpChg chg="add mod">
          <ac:chgData name="Massimiliano MONETTI" userId="675db95f-bfb0-45fa-b4ac-79159d337045" providerId="ADAL" clId="{41662E19-B858-4E76-8B3A-E9DE24249AB0}" dt="2026-09-30T15:36:53.001" v="1837" actId="26606"/>
          <ac:grpSpMkLst>
            <pc:docMk/>
            <pc:sldMk cId="1609370074" sldId="304"/>
            <ac:grpSpMk id="136" creationId="{E60362EB-84B6-C55B-ED32-F79F340B5E91}"/>
          </ac:grpSpMkLst>
        </pc:grpChg>
        <pc:picChg chg="mod">
          <ac:chgData name="Massimiliano MONETTI" userId="675db95f-bfb0-45fa-b4ac-79159d337045" providerId="ADAL" clId="{41662E19-B858-4E76-8B3A-E9DE24249AB0}" dt="2026-08-31T09:55:47.970" v="1630" actId="26606"/>
          <ac:picMkLst>
            <pc:docMk/>
            <pc:sldMk cId="1609370074" sldId="304"/>
            <ac:picMk id="6" creationId="{BC861441-09E1-BF91-ACEB-F6F3050B4841}"/>
          </ac:picMkLst>
        </pc:picChg>
        <pc:picChg chg="mod">
          <ac:chgData name="Massimiliano MONETTI" userId="675db95f-bfb0-45fa-b4ac-79159d337045" providerId="ADAL" clId="{41662E19-B858-4E76-8B3A-E9DE24249AB0}" dt="2026-08-31T09:55:47.970" v="1630" actId="26606"/>
          <ac:picMkLst>
            <pc:docMk/>
            <pc:sldMk cId="1609370074" sldId="304"/>
            <ac:picMk id="8" creationId="{5809BC32-C0C9-8B02-1193-548E6D8BC7CF}"/>
          </ac:picMkLst>
        </pc:picChg>
        <pc:picChg chg="mod">
          <ac:chgData name="Massimiliano MONETTI" userId="675db95f-bfb0-45fa-b4ac-79159d337045" providerId="ADAL" clId="{41662E19-B858-4E76-8B3A-E9DE24249AB0}" dt="2026-08-31T09:55:47.970" v="1630" actId="26606"/>
          <ac:picMkLst>
            <pc:docMk/>
            <pc:sldMk cId="1609370074" sldId="304"/>
            <ac:picMk id="173" creationId="{0687E708-4DD7-8D7B-59E8-4782BC454FF7}"/>
          </ac:picMkLst>
        </pc:picChg>
        <pc:picChg chg="mod">
          <ac:chgData name="Massimiliano MONETTI" userId="675db95f-bfb0-45fa-b4ac-79159d337045" providerId="ADAL" clId="{41662E19-B858-4E76-8B3A-E9DE24249AB0}" dt="2026-08-31T09:55:47.970" v="1630" actId="26606"/>
          <ac:picMkLst>
            <pc:docMk/>
            <pc:sldMk cId="1609370074" sldId="304"/>
            <ac:picMk id="176" creationId="{7BA3B166-C37B-ACEF-AD6D-30E806A59737}"/>
          </ac:picMkLst>
        </pc:picChg>
        <pc:picChg chg="mod">
          <ac:chgData name="Massimiliano MONETTI" userId="675db95f-bfb0-45fa-b4ac-79159d337045" providerId="ADAL" clId="{41662E19-B858-4E76-8B3A-E9DE24249AB0}" dt="2026-08-31T09:55:47.970" v="1630" actId="26606"/>
          <ac:picMkLst>
            <pc:docMk/>
            <pc:sldMk cId="1609370074" sldId="304"/>
            <ac:picMk id="177" creationId="{6C4AA6B3-61F8-8160-F4EE-DA67C748C2F9}"/>
          </ac:picMkLst>
        </pc:picChg>
        <pc:picChg chg="mod">
          <ac:chgData name="Massimiliano MONETTI" userId="675db95f-bfb0-45fa-b4ac-79159d337045" providerId="ADAL" clId="{41662E19-B858-4E76-8B3A-E9DE24249AB0}" dt="2026-08-31T09:55:47.970" v="1630" actId="26606"/>
          <ac:picMkLst>
            <pc:docMk/>
            <pc:sldMk cId="1609370074" sldId="304"/>
            <ac:picMk id="179" creationId="{9DF36E42-AB4A-0559-8CAA-C122CC48D41A}"/>
          </ac:picMkLst>
        </pc:picChg>
        <pc:picChg chg="mod">
          <ac:chgData name="Massimiliano MONETTI" userId="675db95f-bfb0-45fa-b4ac-79159d337045" providerId="ADAL" clId="{41662E19-B858-4E76-8B3A-E9DE24249AB0}" dt="2026-08-31T09:55:47.970" v="1630" actId="26606"/>
          <ac:picMkLst>
            <pc:docMk/>
            <pc:sldMk cId="1609370074" sldId="304"/>
            <ac:picMk id="181" creationId="{519742CB-CCBA-1784-3A9F-73BAB483B535}"/>
          </ac:picMkLst>
        </pc:picChg>
        <pc:picChg chg="mod">
          <ac:chgData name="Massimiliano MONETTI" userId="675db95f-bfb0-45fa-b4ac-79159d337045" providerId="ADAL" clId="{41662E19-B858-4E76-8B3A-E9DE24249AB0}" dt="2026-08-31T09:55:47.970" v="1630" actId="26606"/>
          <ac:picMkLst>
            <pc:docMk/>
            <pc:sldMk cId="1609370074" sldId="304"/>
            <ac:picMk id="185" creationId="{8EE2D725-E849-4F00-201C-2A799A17F414}"/>
          </ac:picMkLst>
        </pc:picChg>
        <pc:picChg chg="mod">
          <ac:chgData name="Massimiliano MONETTI" userId="675db95f-bfb0-45fa-b4ac-79159d337045" providerId="ADAL" clId="{41662E19-B858-4E76-8B3A-E9DE24249AB0}" dt="2026-08-31T09:55:47.970" v="1630" actId="26606"/>
          <ac:picMkLst>
            <pc:docMk/>
            <pc:sldMk cId="1609370074" sldId="304"/>
            <ac:picMk id="186" creationId="{62BD02A4-A3D4-41B2-AA5F-B1AB7D4065D4}"/>
          </ac:picMkLst>
        </pc:picChg>
      </pc:sldChg>
      <pc:sldChg chg="add del mod setBg modShow">
        <pc:chgData name="Massimiliano MONETTI" userId="675db95f-bfb0-45fa-b4ac-79159d337045" providerId="ADAL" clId="{41662E19-B858-4E76-8B3A-E9DE24249AB0}" dt="2026-09-30T15:15:14.928" v="1738" actId="47"/>
        <pc:sldMkLst>
          <pc:docMk/>
          <pc:sldMk cId="1716688086" sldId="305"/>
        </pc:sldMkLst>
      </pc:sldChg>
      <pc:sldChg chg="delSp add del mod">
        <pc:chgData name="Massimiliano MONETTI" userId="675db95f-bfb0-45fa-b4ac-79159d337045" providerId="ADAL" clId="{41662E19-B858-4E76-8B3A-E9DE24249AB0}" dt="2026-09-30T15:22:08.724" v="1778" actId="47"/>
        <pc:sldMkLst>
          <pc:docMk/>
          <pc:sldMk cId="937147556" sldId="306"/>
        </pc:sldMkLst>
      </pc:sldChg>
      <pc:sldChg chg="addSp delSp modSp add del mod">
        <pc:chgData name="Massimiliano MONETTI" userId="675db95f-bfb0-45fa-b4ac-79159d337045" providerId="ADAL" clId="{41662E19-B858-4E76-8B3A-E9DE24249AB0}" dt="2026-09-30T15:23:20.563" v="1782" actId="47"/>
        <pc:sldMkLst>
          <pc:docMk/>
          <pc:sldMk cId="3386580050" sldId="307"/>
        </pc:sldMkLst>
      </pc:sldChg>
      <pc:sldChg chg="delSp add del mod">
        <pc:chgData name="Massimiliano MONETTI" userId="675db95f-bfb0-45fa-b4ac-79159d337045" providerId="ADAL" clId="{41662E19-B858-4E76-8B3A-E9DE24249AB0}" dt="2026-09-30T15:23:20.563" v="1782" actId="47"/>
        <pc:sldMkLst>
          <pc:docMk/>
          <pc:sldMk cId="2654697280" sldId="308"/>
        </pc:sldMkLst>
      </pc:sldChg>
      <pc:sldChg chg="delSp add del mod">
        <pc:chgData name="Massimiliano MONETTI" userId="675db95f-bfb0-45fa-b4ac-79159d337045" providerId="ADAL" clId="{41662E19-B858-4E76-8B3A-E9DE24249AB0}" dt="2026-09-30T15:23:20.563" v="1782" actId="47"/>
        <pc:sldMkLst>
          <pc:docMk/>
          <pc:sldMk cId="2051865967" sldId="309"/>
        </pc:sldMkLst>
      </pc:sldChg>
      <pc:sldChg chg="modSp add del">
        <pc:chgData name="Massimiliano MONETTI" userId="675db95f-bfb0-45fa-b4ac-79159d337045" providerId="ADAL" clId="{41662E19-B858-4E76-8B3A-E9DE24249AB0}" dt="2026-09-30T15:17:56.426" v="1755" actId="47"/>
        <pc:sldMkLst>
          <pc:docMk/>
          <pc:sldMk cId="1325395483" sldId="310"/>
        </pc:sldMkLst>
      </pc:sldChg>
      <pc:sldChg chg="modSp add mod">
        <pc:chgData name="Massimiliano MONETTI" userId="675db95f-bfb0-45fa-b4ac-79159d337045" providerId="ADAL" clId="{41662E19-B858-4E76-8B3A-E9DE24249AB0}" dt="2026-09-30T15:33:49.212" v="1824" actId="26606"/>
        <pc:sldMkLst>
          <pc:docMk/>
          <pc:sldMk cId="2538952349" sldId="311"/>
        </pc:sldMkLst>
        <pc:picChg chg="mod">
          <ac:chgData name="Massimiliano MONETTI" userId="675db95f-bfb0-45fa-b4ac-79159d337045" providerId="ADAL" clId="{41662E19-B858-4E76-8B3A-E9DE24249AB0}" dt="2026-09-30T15:33:49.212" v="1824" actId="26606"/>
          <ac:picMkLst>
            <pc:docMk/>
            <pc:sldMk cId="2538952349" sldId="311"/>
            <ac:picMk id="6" creationId="{BF84BC41-13C1-2AFF-0B2F-714FDD4251B3}"/>
          </ac:picMkLst>
        </pc:picChg>
      </pc:sldChg>
      <pc:sldChg chg="addSp delSp modSp add del mod">
        <pc:chgData name="Massimiliano MONETTI" userId="675db95f-bfb0-45fa-b4ac-79159d337045" providerId="ADAL" clId="{41662E19-B858-4E76-8B3A-E9DE24249AB0}" dt="2026-09-30T15:17:43.392" v="1752" actId="47"/>
        <pc:sldMkLst>
          <pc:docMk/>
          <pc:sldMk cId="323294970" sldId="312"/>
        </pc:sldMkLst>
      </pc:sldChg>
      <pc:sldChg chg="add del">
        <pc:chgData name="Massimiliano MONETTI" userId="675db95f-bfb0-45fa-b4ac-79159d337045" providerId="ADAL" clId="{41662E19-B858-4E76-8B3A-E9DE24249AB0}" dt="2026-09-30T15:23:20.563" v="1782" actId="47"/>
        <pc:sldMkLst>
          <pc:docMk/>
          <pc:sldMk cId="2908767990" sldId="374"/>
        </pc:sldMkLst>
      </pc:sldChg>
      <pc:sldChg chg="add del">
        <pc:chgData name="Massimiliano MONETTI" userId="675db95f-bfb0-45fa-b4ac-79159d337045" providerId="ADAL" clId="{41662E19-B858-4E76-8B3A-E9DE24249AB0}" dt="2026-09-30T15:23:20.563" v="1782" actId="47"/>
        <pc:sldMkLst>
          <pc:docMk/>
          <pc:sldMk cId="3891626686" sldId="407"/>
        </pc:sldMkLst>
      </pc:sldChg>
      <pc:sldChg chg="add del">
        <pc:chgData name="Massimiliano MONETTI" userId="675db95f-bfb0-45fa-b4ac-79159d337045" providerId="ADAL" clId="{41662E19-B858-4E76-8B3A-E9DE24249AB0}" dt="2026-09-30T15:23:20.563" v="1782" actId="47"/>
        <pc:sldMkLst>
          <pc:docMk/>
          <pc:sldMk cId="2345274453" sldId="409"/>
        </pc:sldMkLst>
      </pc:sldChg>
      <pc:sldChg chg="add del">
        <pc:chgData name="Massimiliano MONETTI" userId="675db95f-bfb0-45fa-b4ac-79159d337045" providerId="ADAL" clId="{41662E19-B858-4E76-8B3A-E9DE24249AB0}" dt="2026-09-30T15:23:20.563" v="1782" actId="47"/>
        <pc:sldMkLst>
          <pc:docMk/>
          <pc:sldMk cId="1875970296" sldId="410"/>
        </pc:sldMkLst>
      </pc:sldChg>
      <pc:sldChg chg="add del">
        <pc:chgData name="Massimiliano MONETTI" userId="675db95f-bfb0-45fa-b4ac-79159d337045" providerId="ADAL" clId="{41662E19-B858-4E76-8B3A-E9DE24249AB0}" dt="2026-09-30T15:23:20.563" v="1782" actId="47"/>
        <pc:sldMkLst>
          <pc:docMk/>
          <pc:sldMk cId="1668412046" sldId="412"/>
        </pc:sldMkLst>
      </pc:sldChg>
      <pc:sldChg chg="add del setBg">
        <pc:chgData name="Massimiliano MONETTI" userId="675db95f-bfb0-45fa-b4ac-79159d337045" providerId="ADAL" clId="{41662E19-B858-4E76-8B3A-E9DE24249AB0}" dt="2026-09-30T15:23:20.563" v="1782" actId="47"/>
        <pc:sldMkLst>
          <pc:docMk/>
          <pc:sldMk cId="1510195480" sldId="413"/>
        </pc:sldMkLst>
      </pc:sldChg>
      <pc:sldChg chg="add del">
        <pc:chgData name="Massimiliano MONETTI" userId="675db95f-bfb0-45fa-b4ac-79159d337045" providerId="ADAL" clId="{41662E19-B858-4E76-8B3A-E9DE24249AB0}" dt="2026-09-30T15:23:20.563" v="1782" actId="47"/>
        <pc:sldMkLst>
          <pc:docMk/>
          <pc:sldMk cId="3992506016" sldId="414"/>
        </pc:sldMkLst>
      </pc:sldChg>
      <pc:sldChg chg="add del">
        <pc:chgData name="Massimiliano MONETTI" userId="675db95f-bfb0-45fa-b4ac-79159d337045" providerId="ADAL" clId="{41662E19-B858-4E76-8B3A-E9DE24249AB0}" dt="2026-09-30T15:23:20.563" v="1782" actId="47"/>
        <pc:sldMkLst>
          <pc:docMk/>
          <pc:sldMk cId="622864202" sldId="424"/>
        </pc:sldMkLst>
      </pc:sldChg>
      <pc:sldChg chg="add del">
        <pc:chgData name="Massimiliano MONETTI" userId="675db95f-bfb0-45fa-b4ac-79159d337045" providerId="ADAL" clId="{41662E19-B858-4E76-8B3A-E9DE24249AB0}" dt="2026-09-30T15:23:20.563" v="1782" actId="47"/>
        <pc:sldMkLst>
          <pc:docMk/>
          <pc:sldMk cId="1002489713" sldId="910"/>
        </pc:sldMkLst>
      </pc:sldChg>
      <pc:sldChg chg="add del">
        <pc:chgData name="Massimiliano MONETTI" userId="675db95f-bfb0-45fa-b4ac-79159d337045" providerId="ADAL" clId="{41662E19-B858-4E76-8B3A-E9DE24249AB0}" dt="2026-09-30T15:23:20.563" v="1782" actId="47"/>
        <pc:sldMkLst>
          <pc:docMk/>
          <pc:sldMk cId="1276324038" sldId="912"/>
        </pc:sldMkLst>
      </pc:sldChg>
      <pc:sldChg chg="modSp del mod modClrScheme chgLayout">
        <pc:chgData name="Massimiliano MONETTI" userId="675db95f-bfb0-45fa-b4ac-79159d337045" providerId="ADAL" clId="{41662E19-B858-4E76-8B3A-E9DE24249AB0}" dt="2026-09-30T15:17:51.534" v="1753" actId="47"/>
        <pc:sldMkLst>
          <pc:docMk/>
          <pc:sldMk cId="1541193707" sldId="964"/>
        </pc:sldMkLst>
      </pc:sldChg>
      <pc:sldChg chg="delSp mod ord">
        <pc:chgData name="Massimiliano MONETTI" userId="675db95f-bfb0-45fa-b4ac-79159d337045" providerId="ADAL" clId="{41662E19-B858-4E76-8B3A-E9DE24249AB0}" dt="2026-09-30T15:35:04.175" v="1832" actId="478"/>
        <pc:sldMkLst>
          <pc:docMk/>
          <pc:sldMk cId="1926248032" sldId="994"/>
        </pc:sldMkLst>
        <pc:picChg chg="del">
          <ac:chgData name="Massimiliano MONETTI" userId="675db95f-bfb0-45fa-b4ac-79159d337045" providerId="ADAL" clId="{41662E19-B858-4E76-8B3A-E9DE24249AB0}" dt="2026-09-30T15:35:04.175" v="1832" actId="478"/>
          <ac:picMkLst>
            <pc:docMk/>
            <pc:sldMk cId="1926248032" sldId="994"/>
            <ac:picMk id="5" creationId="{1516EB8A-EB12-5EF9-3B5B-56DCF70AB442}"/>
          </ac:picMkLst>
        </pc:picChg>
      </pc:sldChg>
      <pc:sldChg chg="modSp del mod">
        <pc:chgData name="Massimiliano MONETTI" userId="675db95f-bfb0-45fa-b4ac-79159d337045" providerId="ADAL" clId="{41662E19-B858-4E76-8B3A-E9DE24249AB0}" dt="2026-09-30T15:15:48.965" v="1742" actId="47"/>
        <pc:sldMkLst>
          <pc:docMk/>
          <pc:sldMk cId="2887706713" sldId="1540"/>
        </pc:sldMkLst>
      </pc:sldChg>
      <pc:sldChg chg="del">
        <pc:chgData name="Massimiliano MONETTI" userId="675db95f-bfb0-45fa-b4ac-79159d337045" providerId="ADAL" clId="{41662E19-B858-4E76-8B3A-E9DE24249AB0}" dt="2026-09-30T15:16:08.552" v="1743" actId="47"/>
        <pc:sldMkLst>
          <pc:docMk/>
          <pc:sldMk cId="2432342093" sldId="1541"/>
        </pc:sldMkLst>
      </pc:sldChg>
      <pc:sldChg chg="del">
        <pc:chgData name="Massimiliano MONETTI" userId="675db95f-bfb0-45fa-b4ac-79159d337045" providerId="ADAL" clId="{41662E19-B858-4E76-8B3A-E9DE24249AB0}" dt="2026-09-30T15:16:26.299" v="1748" actId="47"/>
        <pc:sldMkLst>
          <pc:docMk/>
          <pc:sldMk cId="2067342818" sldId="1542"/>
        </pc:sldMkLst>
      </pc:sldChg>
      <pc:sldChg chg="del">
        <pc:chgData name="Massimiliano MONETTI" userId="675db95f-bfb0-45fa-b4ac-79159d337045" providerId="ADAL" clId="{41662E19-B858-4E76-8B3A-E9DE24249AB0}" dt="2026-09-30T15:16:46.708" v="1750" actId="47"/>
        <pc:sldMkLst>
          <pc:docMk/>
          <pc:sldMk cId="4019810408" sldId="1543"/>
        </pc:sldMkLst>
      </pc:sldChg>
      <pc:sldChg chg="addSp delSp del mod">
        <pc:chgData name="Massimiliano MONETTI" userId="675db95f-bfb0-45fa-b4ac-79159d337045" providerId="ADAL" clId="{41662E19-B858-4E76-8B3A-E9DE24249AB0}" dt="2026-09-30T15:17:43.392" v="1752" actId="47"/>
        <pc:sldMkLst>
          <pc:docMk/>
          <pc:sldMk cId="779871711" sldId="1544"/>
        </pc:sldMkLst>
      </pc:sldChg>
      <pc:sldChg chg="del">
        <pc:chgData name="Massimiliano MONETTI" userId="675db95f-bfb0-45fa-b4ac-79159d337045" providerId="ADAL" clId="{41662E19-B858-4E76-8B3A-E9DE24249AB0}" dt="2026-09-30T15:18:16.742" v="1759" actId="47"/>
        <pc:sldMkLst>
          <pc:docMk/>
          <pc:sldMk cId="4173397208" sldId="1545"/>
        </pc:sldMkLst>
      </pc:sldChg>
      <pc:sldChg chg="del">
        <pc:chgData name="Massimiliano MONETTI" userId="675db95f-bfb0-45fa-b4ac-79159d337045" providerId="ADAL" clId="{41662E19-B858-4E76-8B3A-E9DE24249AB0}" dt="2026-09-30T15:18:16.742" v="1759" actId="47"/>
        <pc:sldMkLst>
          <pc:docMk/>
          <pc:sldMk cId="765266091" sldId="1546"/>
        </pc:sldMkLst>
      </pc:sldChg>
      <pc:sldChg chg="del">
        <pc:chgData name="Massimiliano MONETTI" userId="675db95f-bfb0-45fa-b4ac-79159d337045" providerId="ADAL" clId="{41662E19-B858-4E76-8B3A-E9DE24249AB0}" dt="2026-09-30T15:18:16.742" v="1759" actId="47"/>
        <pc:sldMkLst>
          <pc:docMk/>
          <pc:sldMk cId="236800541" sldId="1548"/>
        </pc:sldMkLst>
      </pc:sldChg>
      <pc:sldChg chg="del">
        <pc:chgData name="Massimiliano MONETTI" userId="675db95f-bfb0-45fa-b4ac-79159d337045" providerId="ADAL" clId="{41662E19-B858-4E76-8B3A-E9DE24249AB0}" dt="2026-09-30T15:18:16.742" v="1759" actId="47"/>
        <pc:sldMkLst>
          <pc:docMk/>
          <pc:sldMk cId="1738602055" sldId="1549"/>
        </pc:sldMkLst>
      </pc:sldChg>
      <pc:sldChg chg="modSp del mod">
        <pc:chgData name="Massimiliano MONETTI" userId="675db95f-bfb0-45fa-b4ac-79159d337045" providerId="ADAL" clId="{41662E19-B858-4E76-8B3A-E9DE24249AB0}" dt="2026-09-30T15:17:25.949" v="1751" actId="47"/>
        <pc:sldMkLst>
          <pc:docMk/>
          <pc:sldMk cId="79267397" sldId="1550"/>
        </pc:sldMkLst>
      </pc:sldChg>
      <pc:sldChg chg="del">
        <pc:chgData name="Massimiliano MONETTI" userId="675db95f-bfb0-45fa-b4ac-79159d337045" providerId="ADAL" clId="{41662E19-B858-4E76-8B3A-E9DE24249AB0}" dt="2026-09-30T15:18:01.799" v="1756" actId="47"/>
        <pc:sldMkLst>
          <pc:docMk/>
          <pc:sldMk cId="3222047716" sldId="1553"/>
        </pc:sldMkLst>
      </pc:sldChg>
      <pc:sldChg chg="del">
        <pc:chgData name="Massimiliano MONETTI" userId="675db95f-bfb0-45fa-b4ac-79159d337045" providerId="ADAL" clId="{41662E19-B858-4E76-8B3A-E9DE24249AB0}" dt="2026-09-30T15:19:26.516" v="1774" actId="47"/>
        <pc:sldMkLst>
          <pc:docMk/>
          <pc:sldMk cId="275145136" sldId="1555"/>
        </pc:sldMkLst>
      </pc:sldChg>
      <pc:sldChg chg="del">
        <pc:chgData name="Massimiliano MONETTI" userId="675db95f-bfb0-45fa-b4ac-79159d337045" providerId="ADAL" clId="{41662E19-B858-4E76-8B3A-E9DE24249AB0}" dt="2026-09-30T15:16:36.217" v="1749" actId="47"/>
        <pc:sldMkLst>
          <pc:docMk/>
          <pc:sldMk cId="841309204" sldId="1581"/>
        </pc:sldMkLst>
      </pc:sldChg>
      <pc:sldChg chg="delSp mod">
        <pc:chgData name="Massimiliano MONETTI" userId="675db95f-bfb0-45fa-b4ac-79159d337045" providerId="ADAL" clId="{41662E19-B858-4E76-8B3A-E9DE24249AB0}" dt="2026-09-30T15:35:01.841" v="1831" actId="478"/>
        <pc:sldMkLst>
          <pc:docMk/>
          <pc:sldMk cId="2144402150" sldId="2141411892"/>
        </pc:sldMkLst>
        <pc:spChg chg="del">
          <ac:chgData name="Massimiliano MONETTI" userId="675db95f-bfb0-45fa-b4ac-79159d337045" providerId="ADAL" clId="{41662E19-B858-4E76-8B3A-E9DE24249AB0}" dt="2026-09-30T15:35:01.841" v="1831" actId="478"/>
          <ac:spMkLst>
            <pc:docMk/>
            <pc:sldMk cId="2144402150" sldId="2141411892"/>
            <ac:spMk id="3" creationId="{A60E0CC6-92A1-B96A-7878-842313506C01}"/>
          </ac:spMkLst>
        </pc:spChg>
      </pc:sldChg>
      <pc:sldChg chg="del">
        <pc:chgData name="Massimiliano MONETTI" userId="675db95f-bfb0-45fa-b4ac-79159d337045" providerId="ADAL" clId="{41662E19-B858-4E76-8B3A-E9DE24249AB0}" dt="2026-09-30T15:19:30.447" v="1775" actId="47"/>
        <pc:sldMkLst>
          <pc:docMk/>
          <pc:sldMk cId="2877393438" sldId="2147470524"/>
        </pc:sldMkLst>
      </pc:sldChg>
      <pc:sldChg chg="modSp add mod modTransition modClrScheme chgLayout">
        <pc:chgData name="Massimiliano MONETTI" userId="675db95f-bfb0-45fa-b4ac-79159d337045" providerId="ADAL" clId="{41662E19-B858-4E76-8B3A-E9DE24249AB0}" dt="2026-09-30T15:36:53.001" v="1837" actId="26606"/>
        <pc:sldMkLst>
          <pc:docMk/>
          <pc:sldMk cId="3496764639" sldId="2147470627"/>
        </pc:sldMkLst>
        <pc:spChg chg="mod">
          <ac:chgData name="Massimiliano MONETTI" userId="675db95f-bfb0-45fa-b4ac-79159d337045" providerId="ADAL" clId="{41662E19-B858-4E76-8B3A-E9DE24249AB0}" dt="2026-09-30T15:36:53.001" v="1837" actId="26606"/>
          <ac:spMkLst>
            <pc:docMk/>
            <pc:sldMk cId="3496764639" sldId="2147470627"/>
            <ac:spMk id="5" creationId="{00000000-0000-0000-0000-000000000000}"/>
          </ac:spMkLst>
        </pc:spChg>
      </pc:sldChg>
      <pc:sldChg chg="del">
        <pc:chgData name="Massimiliano MONETTI" userId="675db95f-bfb0-45fa-b4ac-79159d337045" providerId="ADAL" clId="{41662E19-B858-4E76-8B3A-E9DE24249AB0}" dt="2026-09-30T15:17:25.949" v="1751" actId="47"/>
        <pc:sldMkLst>
          <pc:docMk/>
          <pc:sldMk cId="1200560354" sldId="2147471495"/>
        </pc:sldMkLst>
      </pc:sldChg>
      <pc:sldChg chg="modSp del mod">
        <pc:chgData name="Massimiliano MONETTI" userId="675db95f-bfb0-45fa-b4ac-79159d337045" providerId="ADAL" clId="{41662E19-B858-4E76-8B3A-E9DE24249AB0}" dt="2026-09-30T15:19:23.879" v="1773" actId="47"/>
        <pc:sldMkLst>
          <pc:docMk/>
          <pc:sldMk cId="134695673" sldId="2147471503"/>
        </pc:sldMkLst>
      </pc:sldChg>
      <pc:sldChg chg="del">
        <pc:chgData name="Massimiliano MONETTI" userId="675db95f-bfb0-45fa-b4ac-79159d337045" providerId="ADAL" clId="{41662E19-B858-4E76-8B3A-E9DE24249AB0}" dt="2026-09-30T15:16:46.708" v="1750" actId="47"/>
        <pc:sldMkLst>
          <pc:docMk/>
          <pc:sldMk cId="231214455" sldId="2147471530"/>
        </pc:sldMkLst>
      </pc:sldChg>
      <pc:sldChg chg="del">
        <pc:chgData name="Massimiliano MONETTI" userId="675db95f-bfb0-45fa-b4ac-79159d337045" providerId="ADAL" clId="{41662E19-B858-4E76-8B3A-E9DE24249AB0}" dt="2026-09-30T15:15:48.965" v="1742" actId="47"/>
        <pc:sldMkLst>
          <pc:docMk/>
          <pc:sldMk cId="3646640068" sldId="2147471533"/>
        </pc:sldMkLst>
      </pc:sldChg>
      <pc:sldChg chg="delSp del mod">
        <pc:chgData name="Massimiliano MONETTI" userId="675db95f-bfb0-45fa-b4ac-79159d337045" providerId="ADAL" clId="{41662E19-B858-4E76-8B3A-E9DE24249AB0}" dt="2026-09-30T15:17:43.392" v="1752" actId="47"/>
        <pc:sldMkLst>
          <pc:docMk/>
          <pc:sldMk cId="1484867695" sldId="2147471541"/>
        </pc:sldMkLst>
      </pc:sldChg>
      <pc:sldChg chg="del">
        <pc:chgData name="Massimiliano MONETTI" userId="675db95f-bfb0-45fa-b4ac-79159d337045" providerId="ADAL" clId="{41662E19-B858-4E76-8B3A-E9DE24249AB0}" dt="2026-09-30T15:16:08.552" v="1743" actId="47"/>
        <pc:sldMkLst>
          <pc:docMk/>
          <pc:sldMk cId="3766894946" sldId="2147471542"/>
        </pc:sldMkLst>
      </pc:sldChg>
      <pc:sldChg chg="modSp del mod">
        <pc:chgData name="Massimiliano MONETTI" userId="675db95f-bfb0-45fa-b4ac-79159d337045" providerId="ADAL" clId="{41662E19-B858-4E76-8B3A-E9DE24249AB0}" dt="2026-09-30T15:16:08.552" v="1743" actId="47"/>
        <pc:sldMkLst>
          <pc:docMk/>
          <pc:sldMk cId="3717298942" sldId="2147471543"/>
        </pc:sldMkLst>
      </pc:sldChg>
      <pc:sldChg chg="del">
        <pc:chgData name="Massimiliano MONETTI" userId="675db95f-bfb0-45fa-b4ac-79159d337045" providerId="ADAL" clId="{41662E19-B858-4E76-8B3A-E9DE24249AB0}" dt="2026-09-30T15:16:08.552" v="1743" actId="47"/>
        <pc:sldMkLst>
          <pc:docMk/>
          <pc:sldMk cId="2633831508" sldId="2147471547"/>
        </pc:sldMkLst>
      </pc:sldChg>
      <pc:sldChg chg="modSp del mod">
        <pc:chgData name="Massimiliano MONETTI" userId="675db95f-bfb0-45fa-b4ac-79159d337045" providerId="ADAL" clId="{41662E19-B858-4E76-8B3A-E9DE24249AB0}" dt="2026-09-30T15:17:25.949" v="1751" actId="47"/>
        <pc:sldMkLst>
          <pc:docMk/>
          <pc:sldMk cId="2165220655" sldId="2147471548"/>
        </pc:sldMkLst>
      </pc:sldChg>
      <pc:sldChg chg="modSp del mod">
        <pc:chgData name="Massimiliano MONETTI" userId="675db95f-bfb0-45fa-b4ac-79159d337045" providerId="ADAL" clId="{41662E19-B858-4E76-8B3A-E9DE24249AB0}" dt="2026-09-30T15:16:36.217" v="1749" actId="47"/>
        <pc:sldMkLst>
          <pc:docMk/>
          <pc:sldMk cId="479030837" sldId="2147471549"/>
        </pc:sldMkLst>
      </pc:sldChg>
      <pc:sldChg chg="modSp del mod">
        <pc:chgData name="Massimiliano MONETTI" userId="675db95f-bfb0-45fa-b4ac-79159d337045" providerId="ADAL" clId="{41662E19-B858-4E76-8B3A-E9DE24249AB0}" dt="2026-09-30T15:15:48.965" v="1742" actId="47"/>
        <pc:sldMkLst>
          <pc:docMk/>
          <pc:sldMk cId="2568755384" sldId="2147471550"/>
        </pc:sldMkLst>
      </pc:sldChg>
      <pc:sldChg chg="del">
        <pc:chgData name="Massimiliano MONETTI" userId="675db95f-bfb0-45fa-b4ac-79159d337045" providerId="ADAL" clId="{41662E19-B858-4E76-8B3A-E9DE24249AB0}" dt="2026-09-30T15:19:22.926" v="1772" actId="47"/>
        <pc:sldMkLst>
          <pc:docMk/>
          <pc:sldMk cId="1265524900" sldId="2147471551"/>
        </pc:sldMkLst>
      </pc:sldChg>
      <pc:sldChg chg="modSp del mod">
        <pc:chgData name="Massimiliano MONETTI" userId="675db95f-bfb0-45fa-b4ac-79159d337045" providerId="ADAL" clId="{41662E19-B858-4E76-8B3A-E9DE24249AB0}" dt="2026-09-30T15:17:25.949" v="1751" actId="47"/>
        <pc:sldMkLst>
          <pc:docMk/>
          <pc:sldMk cId="630654609" sldId="2147471553"/>
        </pc:sldMkLst>
      </pc:sldChg>
      <pc:sldChg chg="del">
        <pc:chgData name="Massimiliano MONETTI" userId="675db95f-bfb0-45fa-b4ac-79159d337045" providerId="ADAL" clId="{41662E19-B858-4E76-8B3A-E9DE24249AB0}" dt="2026-09-30T15:15:48.965" v="1742" actId="47"/>
        <pc:sldMkLst>
          <pc:docMk/>
          <pc:sldMk cId="463204201" sldId="2147471554"/>
        </pc:sldMkLst>
      </pc:sldChg>
      <pc:sldChg chg="del">
        <pc:chgData name="Massimiliano MONETTI" userId="675db95f-bfb0-45fa-b4ac-79159d337045" providerId="ADAL" clId="{41662E19-B858-4E76-8B3A-E9DE24249AB0}" dt="2026-09-30T15:22:18.175" v="1781" actId="47"/>
        <pc:sldMkLst>
          <pc:docMk/>
          <pc:sldMk cId="324159176" sldId="2147471555"/>
        </pc:sldMkLst>
      </pc:sldChg>
      <pc:sldChg chg="del">
        <pc:chgData name="Massimiliano MONETTI" userId="675db95f-bfb0-45fa-b4ac-79159d337045" providerId="ADAL" clId="{41662E19-B858-4E76-8B3A-E9DE24249AB0}" dt="2026-09-30T15:16:11.290" v="1744" actId="47"/>
        <pc:sldMkLst>
          <pc:docMk/>
          <pc:sldMk cId="3747773135" sldId="2147471556"/>
        </pc:sldMkLst>
      </pc:sldChg>
      <pc:sldChg chg="del">
        <pc:chgData name="Massimiliano MONETTI" userId="675db95f-bfb0-45fa-b4ac-79159d337045" providerId="ADAL" clId="{41662E19-B858-4E76-8B3A-E9DE24249AB0}" dt="2026-09-30T15:17:25.949" v="1751" actId="47"/>
        <pc:sldMkLst>
          <pc:docMk/>
          <pc:sldMk cId="978983559" sldId="2147471557"/>
        </pc:sldMkLst>
      </pc:sldChg>
      <pc:sldChg chg="del">
        <pc:chgData name="Massimiliano MONETTI" userId="675db95f-bfb0-45fa-b4ac-79159d337045" providerId="ADAL" clId="{41662E19-B858-4E76-8B3A-E9DE24249AB0}" dt="2026-09-30T15:16:36.217" v="1749" actId="47"/>
        <pc:sldMkLst>
          <pc:docMk/>
          <pc:sldMk cId="2049140897" sldId="2147471558"/>
        </pc:sldMkLst>
      </pc:sldChg>
      <pc:sldChg chg="del">
        <pc:chgData name="Massimiliano MONETTI" userId="675db95f-bfb0-45fa-b4ac-79159d337045" providerId="ADAL" clId="{41662E19-B858-4E76-8B3A-E9DE24249AB0}" dt="2026-09-30T15:15:48.965" v="1742" actId="47"/>
        <pc:sldMkLst>
          <pc:docMk/>
          <pc:sldMk cId="3256653823" sldId="2147471560"/>
        </pc:sldMkLst>
      </pc:sldChg>
      <pc:sldChg chg="del">
        <pc:chgData name="Massimiliano MONETTI" userId="675db95f-bfb0-45fa-b4ac-79159d337045" providerId="ADAL" clId="{41662E19-B858-4E76-8B3A-E9DE24249AB0}" dt="2026-09-30T15:17:25.949" v="1751" actId="47"/>
        <pc:sldMkLst>
          <pc:docMk/>
          <pc:sldMk cId="1253834990" sldId="2147471561"/>
        </pc:sldMkLst>
      </pc:sldChg>
      <pc:sldChg chg="del">
        <pc:chgData name="Massimiliano MONETTI" userId="675db95f-bfb0-45fa-b4ac-79159d337045" providerId="ADAL" clId="{41662E19-B858-4E76-8B3A-E9DE24249AB0}" dt="2026-09-30T15:15:48.965" v="1742" actId="47"/>
        <pc:sldMkLst>
          <pc:docMk/>
          <pc:sldMk cId="2234215638" sldId="2147471562"/>
        </pc:sldMkLst>
      </pc:sldChg>
      <pc:sldChg chg="modSp del mod">
        <pc:chgData name="Massimiliano MONETTI" userId="675db95f-bfb0-45fa-b4ac-79159d337045" providerId="ADAL" clId="{41662E19-B858-4E76-8B3A-E9DE24249AB0}" dt="2026-09-30T15:15:48.965" v="1742" actId="47"/>
        <pc:sldMkLst>
          <pc:docMk/>
          <pc:sldMk cId="4168714934" sldId="2147471563"/>
        </pc:sldMkLst>
      </pc:sldChg>
      <pc:sldChg chg="modSp del mod">
        <pc:chgData name="Massimiliano MONETTI" userId="675db95f-bfb0-45fa-b4ac-79159d337045" providerId="ADAL" clId="{41662E19-B858-4E76-8B3A-E9DE24249AB0}" dt="2026-09-30T15:15:48.965" v="1742" actId="47"/>
        <pc:sldMkLst>
          <pc:docMk/>
          <pc:sldMk cId="3191373412" sldId="2147471564"/>
        </pc:sldMkLst>
      </pc:sldChg>
      <pc:sldChg chg="modSp del mod">
        <pc:chgData name="Massimiliano MONETTI" userId="675db95f-bfb0-45fa-b4ac-79159d337045" providerId="ADAL" clId="{41662E19-B858-4E76-8B3A-E9DE24249AB0}" dt="2026-09-30T15:16:08.552" v="1743" actId="47"/>
        <pc:sldMkLst>
          <pc:docMk/>
          <pc:sldMk cId="671592602" sldId="2147471565"/>
        </pc:sldMkLst>
      </pc:sldChg>
      <pc:sldChg chg="modSp del mod">
        <pc:chgData name="Massimiliano MONETTI" userId="675db95f-bfb0-45fa-b4ac-79159d337045" providerId="ADAL" clId="{41662E19-B858-4E76-8B3A-E9DE24249AB0}" dt="2026-09-30T15:16:08.552" v="1743" actId="47"/>
        <pc:sldMkLst>
          <pc:docMk/>
          <pc:sldMk cId="1145153383" sldId="2147471566"/>
        </pc:sldMkLst>
      </pc:sldChg>
      <pc:sldChg chg="del">
        <pc:chgData name="Massimiliano MONETTI" userId="675db95f-bfb0-45fa-b4ac-79159d337045" providerId="ADAL" clId="{41662E19-B858-4E76-8B3A-E9DE24249AB0}" dt="2026-09-30T15:16:46.708" v="1750" actId="47"/>
        <pc:sldMkLst>
          <pc:docMk/>
          <pc:sldMk cId="4110103166" sldId="2147471567"/>
        </pc:sldMkLst>
      </pc:sldChg>
      <pc:sldChg chg="modSp del mod">
        <pc:chgData name="Massimiliano MONETTI" userId="675db95f-bfb0-45fa-b4ac-79159d337045" providerId="ADAL" clId="{41662E19-B858-4E76-8B3A-E9DE24249AB0}" dt="2026-09-30T15:16:46.708" v="1750" actId="47"/>
        <pc:sldMkLst>
          <pc:docMk/>
          <pc:sldMk cId="636842012" sldId="2147471568"/>
        </pc:sldMkLst>
      </pc:sldChg>
      <pc:sldChg chg="del">
        <pc:chgData name="Massimiliano MONETTI" userId="675db95f-bfb0-45fa-b4ac-79159d337045" providerId="ADAL" clId="{41662E19-B858-4E76-8B3A-E9DE24249AB0}" dt="2026-09-30T15:16:36.217" v="1749" actId="47"/>
        <pc:sldMkLst>
          <pc:docMk/>
          <pc:sldMk cId="872508300" sldId="2147471570"/>
        </pc:sldMkLst>
      </pc:sldChg>
      <pc:sldChg chg="modSp del mod">
        <pc:chgData name="Massimiliano MONETTI" userId="675db95f-bfb0-45fa-b4ac-79159d337045" providerId="ADAL" clId="{41662E19-B858-4E76-8B3A-E9DE24249AB0}" dt="2026-09-30T15:17:43.392" v="1752" actId="47"/>
        <pc:sldMkLst>
          <pc:docMk/>
          <pc:sldMk cId="1480263509" sldId="2147471571"/>
        </pc:sldMkLst>
      </pc:sldChg>
      <pc:sldChg chg="delSp modSp del mod modClrScheme chgLayout">
        <pc:chgData name="Massimiliano MONETTI" userId="675db95f-bfb0-45fa-b4ac-79159d337045" providerId="ADAL" clId="{41662E19-B858-4E76-8B3A-E9DE24249AB0}" dt="2026-09-30T15:16:08.552" v="1743" actId="47"/>
        <pc:sldMkLst>
          <pc:docMk/>
          <pc:sldMk cId="1095171822" sldId="2147471573"/>
        </pc:sldMkLst>
      </pc:sldChg>
      <pc:sldChg chg="del">
        <pc:chgData name="Massimiliano MONETTI" userId="675db95f-bfb0-45fa-b4ac-79159d337045" providerId="ADAL" clId="{41662E19-B858-4E76-8B3A-E9DE24249AB0}" dt="2026-09-30T15:16:08.552" v="1743" actId="47"/>
        <pc:sldMkLst>
          <pc:docMk/>
          <pc:sldMk cId="2020404989" sldId="2147471574"/>
        </pc:sldMkLst>
      </pc:sldChg>
      <pc:sldChg chg="modSp del mod">
        <pc:chgData name="Massimiliano MONETTI" userId="675db95f-bfb0-45fa-b4ac-79159d337045" providerId="ADAL" clId="{41662E19-B858-4E76-8B3A-E9DE24249AB0}" dt="2026-09-30T15:16:46.708" v="1750" actId="47"/>
        <pc:sldMkLst>
          <pc:docMk/>
          <pc:sldMk cId="4144845401" sldId="2147471576"/>
        </pc:sldMkLst>
      </pc:sldChg>
      <pc:sldChg chg="modSp del mod">
        <pc:chgData name="Massimiliano MONETTI" userId="675db95f-bfb0-45fa-b4ac-79159d337045" providerId="ADAL" clId="{41662E19-B858-4E76-8B3A-E9DE24249AB0}" dt="2026-09-30T15:16:46.708" v="1750" actId="47"/>
        <pc:sldMkLst>
          <pc:docMk/>
          <pc:sldMk cId="4013821030" sldId="2147471577"/>
        </pc:sldMkLst>
      </pc:sldChg>
      <pc:sldChg chg="modSp del mod modClrScheme chgLayout">
        <pc:chgData name="Massimiliano MONETTI" userId="675db95f-bfb0-45fa-b4ac-79159d337045" providerId="ADAL" clId="{41662E19-B858-4E76-8B3A-E9DE24249AB0}" dt="2026-09-30T15:15:48.965" v="1742" actId="47"/>
        <pc:sldMkLst>
          <pc:docMk/>
          <pc:sldMk cId="2151289546" sldId="2147471578"/>
        </pc:sldMkLst>
      </pc:sldChg>
      <pc:sldChg chg="modSp del mod modClrScheme chgLayout">
        <pc:chgData name="Massimiliano MONETTI" userId="675db95f-bfb0-45fa-b4ac-79159d337045" providerId="ADAL" clId="{41662E19-B858-4E76-8B3A-E9DE24249AB0}" dt="2026-09-30T15:16:46.708" v="1750" actId="47"/>
        <pc:sldMkLst>
          <pc:docMk/>
          <pc:sldMk cId="1606828957" sldId="2147471579"/>
        </pc:sldMkLst>
      </pc:sldChg>
      <pc:sldChg chg="modSp del mod modClrScheme chgLayout">
        <pc:chgData name="Massimiliano MONETTI" userId="675db95f-bfb0-45fa-b4ac-79159d337045" providerId="ADAL" clId="{41662E19-B858-4E76-8B3A-E9DE24249AB0}" dt="2026-09-30T15:17:25.949" v="1751" actId="47"/>
        <pc:sldMkLst>
          <pc:docMk/>
          <pc:sldMk cId="255329564" sldId="2147471580"/>
        </pc:sldMkLst>
      </pc:sldChg>
      <pc:sldChg chg="addSp modSp del mod modClrScheme chgLayout">
        <pc:chgData name="Massimiliano MONETTI" userId="675db95f-bfb0-45fa-b4ac-79159d337045" providerId="ADAL" clId="{41662E19-B858-4E76-8B3A-E9DE24249AB0}" dt="2026-09-30T15:17:43.392" v="1752" actId="47"/>
        <pc:sldMkLst>
          <pc:docMk/>
          <pc:sldMk cId="1210203419" sldId="2147471581"/>
        </pc:sldMkLst>
      </pc:sldChg>
      <pc:sldChg chg="modSp del mod modClrScheme chgLayout">
        <pc:chgData name="Massimiliano MONETTI" userId="675db95f-bfb0-45fa-b4ac-79159d337045" providerId="ADAL" clId="{41662E19-B858-4E76-8B3A-E9DE24249AB0}" dt="2026-09-30T15:15:32.703" v="1741" actId="47"/>
        <pc:sldMkLst>
          <pc:docMk/>
          <pc:sldMk cId="1270073033" sldId="2147471582"/>
        </pc:sldMkLst>
      </pc:sldChg>
      <pc:sldChg chg="del">
        <pc:chgData name="Massimiliano MONETTI" userId="675db95f-bfb0-45fa-b4ac-79159d337045" providerId="ADAL" clId="{41662E19-B858-4E76-8B3A-E9DE24249AB0}" dt="2026-09-30T15:16:08.552" v="1743" actId="47"/>
        <pc:sldMkLst>
          <pc:docMk/>
          <pc:sldMk cId="890987259" sldId="2147471583"/>
        </pc:sldMkLst>
      </pc:sldChg>
      <pc:sldChg chg="modSp del mod modClrScheme chgLayout">
        <pc:chgData name="Massimiliano MONETTI" userId="675db95f-bfb0-45fa-b4ac-79159d337045" providerId="ADAL" clId="{41662E19-B858-4E76-8B3A-E9DE24249AB0}" dt="2026-09-30T15:16:19.351" v="1745" actId="47"/>
        <pc:sldMkLst>
          <pc:docMk/>
          <pc:sldMk cId="2858536312" sldId="2147471584"/>
        </pc:sldMkLst>
      </pc:sldChg>
      <pc:sldChg chg="del">
        <pc:chgData name="Massimiliano MONETTI" userId="675db95f-bfb0-45fa-b4ac-79159d337045" providerId="ADAL" clId="{41662E19-B858-4E76-8B3A-E9DE24249AB0}" dt="2026-09-30T15:16:08.552" v="1743" actId="47"/>
        <pc:sldMkLst>
          <pc:docMk/>
          <pc:sldMk cId="3796459949" sldId="2147471585"/>
        </pc:sldMkLst>
      </pc:sldChg>
      <pc:sldChg chg="del">
        <pc:chgData name="Massimiliano MONETTI" userId="675db95f-bfb0-45fa-b4ac-79159d337045" providerId="ADAL" clId="{41662E19-B858-4E76-8B3A-E9DE24249AB0}" dt="2026-09-30T15:16:08.552" v="1743" actId="47"/>
        <pc:sldMkLst>
          <pc:docMk/>
          <pc:sldMk cId="3745691475" sldId="2147471589"/>
        </pc:sldMkLst>
      </pc:sldChg>
      <pc:sldChg chg="del">
        <pc:chgData name="Massimiliano MONETTI" userId="675db95f-bfb0-45fa-b4ac-79159d337045" providerId="ADAL" clId="{41662E19-B858-4E76-8B3A-E9DE24249AB0}" dt="2026-09-30T15:15:48.965" v="1742" actId="47"/>
        <pc:sldMkLst>
          <pc:docMk/>
          <pc:sldMk cId="1808500370" sldId="2147471593"/>
        </pc:sldMkLst>
      </pc:sldChg>
      <pc:sldChg chg="modSp del mod">
        <pc:chgData name="Massimiliano MONETTI" userId="675db95f-bfb0-45fa-b4ac-79159d337045" providerId="ADAL" clId="{41662E19-B858-4E76-8B3A-E9DE24249AB0}" dt="2026-09-30T15:16:08.552" v="1743" actId="47"/>
        <pc:sldMkLst>
          <pc:docMk/>
          <pc:sldMk cId="3864787668" sldId="2147471598"/>
        </pc:sldMkLst>
      </pc:sldChg>
      <pc:sldChg chg="del">
        <pc:chgData name="Massimiliano MONETTI" userId="675db95f-bfb0-45fa-b4ac-79159d337045" providerId="ADAL" clId="{41662E19-B858-4E76-8B3A-E9DE24249AB0}" dt="2026-09-30T15:16:08.552" v="1743" actId="47"/>
        <pc:sldMkLst>
          <pc:docMk/>
          <pc:sldMk cId="2401474461" sldId="2147471600"/>
        </pc:sldMkLst>
      </pc:sldChg>
      <pc:sldChg chg="del">
        <pc:chgData name="Massimiliano MONETTI" userId="675db95f-bfb0-45fa-b4ac-79159d337045" providerId="ADAL" clId="{41662E19-B858-4E76-8B3A-E9DE24249AB0}" dt="2026-09-30T15:18:16.742" v="1759" actId="47"/>
        <pc:sldMkLst>
          <pc:docMk/>
          <pc:sldMk cId="963837736" sldId="2147471613"/>
        </pc:sldMkLst>
      </pc:sldChg>
      <pc:sldChg chg="del">
        <pc:chgData name="Massimiliano MONETTI" userId="675db95f-bfb0-45fa-b4ac-79159d337045" providerId="ADAL" clId="{41662E19-B858-4E76-8B3A-E9DE24249AB0}" dt="2026-09-30T15:18:16.742" v="1759" actId="47"/>
        <pc:sldMkLst>
          <pc:docMk/>
          <pc:sldMk cId="1378588423" sldId="2147471615"/>
        </pc:sldMkLst>
      </pc:sldChg>
      <pc:sldChg chg="del">
        <pc:chgData name="Massimiliano MONETTI" userId="675db95f-bfb0-45fa-b4ac-79159d337045" providerId="ADAL" clId="{41662E19-B858-4E76-8B3A-E9DE24249AB0}" dt="2026-09-30T15:18:16.742" v="1759" actId="47"/>
        <pc:sldMkLst>
          <pc:docMk/>
          <pc:sldMk cId="965199383" sldId="2147471616"/>
        </pc:sldMkLst>
      </pc:sldChg>
      <pc:sldChg chg="del">
        <pc:chgData name="Massimiliano MONETTI" userId="675db95f-bfb0-45fa-b4ac-79159d337045" providerId="ADAL" clId="{41662E19-B858-4E76-8B3A-E9DE24249AB0}" dt="2026-09-30T15:22:08.724" v="1778" actId="47"/>
        <pc:sldMkLst>
          <pc:docMk/>
          <pc:sldMk cId="2294019273" sldId="2147471618"/>
        </pc:sldMkLst>
      </pc:sldChg>
      <pc:sldChg chg="modSp del mod">
        <pc:chgData name="Massimiliano MONETTI" userId="675db95f-bfb0-45fa-b4ac-79159d337045" providerId="ADAL" clId="{41662E19-B858-4E76-8B3A-E9DE24249AB0}" dt="2026-09-30T15:30:24.632" v="1822" actId="47"/>
        <pc:sldMkLst>
          <pc:docMk/>
          <pc:sldMk cId="740601946" sldId="2147471620"/>
        </pc:sldMkLst>
        <pc:spChg chg="mod">
          <ac:chgData name="Massimiliano MONETTI" userId="675db95f-bfb0-45fa-b4ac-79159d337045" providerId="ADAL" clId="{41662E19-B858-4E76-8B3A-E9DE24249AB0}" dt="2026-09-30T15:29:59.728" v="1821"/>
          <ac:spMkLst>
            <pc:docMk/>
            <pc:sldMk cId="740601946" sldId="2147471620"/>
            <ac:spMk id="9" creationId="{82F3E3EC-30B8-9985-66CB-8137ECD44809}"/>
          </ac:spMkLst>
        </pc:spChg>
      </pc:sldChg>
      <pc:sldChg chg="del">
        <pc:chgData name="Massimiliano MONETTI" userId="675db95f-bfb0-45fa-b4ac-79159d337045" providerId="ADAL" clId="{41662E19-B858-4E76-8B3A-E9DE24249AB0}" dt="2026-09-30T15:18:05.123" v="1758" actId="47"/>
        <pc:sldMkLst>
          <pc:docMk/>
          <pc:sldMk cId="3219691876" sldId="2147471624"/>
        </pc:sldMkLst>
      </pc:sldChg>
      <pc:sldChg chg="del">
        <pc:chgData name="Massimiliano MONETTI" userId="675db95f-bfb0-45fa-b4ac-79159d337045" providerId="ADAL" clId="{41662E19-B858-4E76-8B3A-E9DE24249AB0}" dt="2026-09-30T15:18:46.712" v="1768" actId="47"/>
        <pc:sldMkLst>
          <pc:docMk/>
          <pc:sldMk cId="2637362369" sldId="2147471625"/>
        </pc:sldMkLst>
      </pc:sldChg>
      <pc:sldChg chg="modSp del mod modClrScheme chgLayout">
        <pc:chgData name="Massimiliano MONETTI" userId="675db95f-bfb0-45fa-b4ac-79159d337045" providerId="ADAL" clId="{41662E19-B858-4E76-8B3A-E9DE24249AB0}" dt="2026-09-30T15:18:16.742" v="1759" actId="47"/>
        <pc:sldMkLst>
          <pc:docMk/>
          <pc:sldMk cId="2093457222" sldId="2147471628"/>
        </pc:sldMkLst>
      </pc:sldChg>
      <pc:sldChg chg="modSp del mod modClrScheme modShow chgLayout">
        <pc:chgData name="Massimiliano MONETTI" userId="675db95f-bfb0-45fa-b4ac-79159d337045" providerId="ADAL" clId="{41662E19-B858-4E76-8B3A-E9DE24249AB0}" dt="2026-09-30T15:15:32.703" v="1741" actId="47"/>
        <pc:sldMkLst>
          <pc:docMk/>
          <pc:sldMk cId="2018217913" sldId="2147471629"/>
        </pc:sldMkLst>
      </pc:sldChg>
      <pc:sldChg chg="modSp del mod modShow">
        <pc:chgData name="Massimiliano MONETTI" userId="675db95f-bfb0-45fa-b4ac-79159d337045" providerId="ADAL" clId="{41662E19-B858-4E76-8B3A-E9DE24249AB0}" dt="2026-09-30T15:15:32.703" v="1741" actId="47"/>
        <pc:sldMkLst>
          <pc:docMk/>
          <pc:sldMk cId="1410990387" sldId="2147471630"/>
        </pc:sldMkLst>
      </pc:sldChg>
      <pc:sldChg chg="modSp del mod">
        <pc:chgData name="Massimiliano MONETTI" userId="675db95f-bfb0-45fa-b4ac-79159d337045" providerId="ADAL" clId="{41662E19-B858-4E76-8B3A-E9DE24249AB0}" dt="2026-09-30T15:15:32.703" v="1741" actId="47"/>
        <pc:sldMkLst>
          <pc:docMk/>
          <pc:sldMk cId="1858331786" sldId="2147482076"/>
        </pc:sldMkLst>
      </pc:sldChg>
      <pc:sldChg chg="modSp del mod">
        <pc:chgData name="Massimiliano MONETTI" userId="675db95f-bfb0-45fa-b4ac-79159d337045" providerId="ADAL" clId="{41662E19-B858-4E76-8B3A-E9DE24249AB0}" dt="2026-09-30T15:15:48.965" v="1742" actId="47"/>
        <pc:sldMkLst>
          <pc:docMk/>
          <pc:sldMk cId="1457584571" sldId="2147482078"/>
        </pc:sldMkLst>
      </pc:sldChg>
      <pc:sldChg chg="modSp del mod modClrScheme chgLayout">
        <pc:chgData name="Massimiliano MONETTI" userId="675db95f-bfb0-45fa-b4ac-79159d337045" providerId="ADAL" clId="{41662E19-B858-4E76-8B3A-E9DE24249AB0}" dt="2026-09-30T15:18:03.750" v="1757" actId="47"/>
        <pc:sldMkLst>
          <pc:docMk/>
          <pc:sldMk cId="4098479858" sldId="2147482080"/>
        </pc:sldMkLst>
      </pc:sldChg>
      <pc:sldChg chg="del">
        <pc:chgData name="Massimiliano MONETTI" userId="675db95f-bfb0-45fa-b4ac-79159d337045" providerId="ADAL" clId="{41662E19-B858-4E76-8B3A-E9DE24249AB0}" dt="2026-09-30T15:19:40.802" v="1776" actId="47"/>
        <pc:sldMkLst>
          <pc:docMk/>
          <pc:sldMk cId="3938358142" sldId="2147482081"/>
        </pc:sldMkLst>
      </pc:sldChg>
      <pc:sldChg chg="modSp del mod modClrScheme chgLayout">
        <pc:chgData name="Massimiliano MONETTI" userId="675db95f-bfb0-45fa-b4ac-79159d337045" providerId="ADAL" clId="{41662E19-B858-4E76-8B3A-E9DE24249AB0}" dt="2026-09-30T15:19:40.802" v="1776" actId="47"/>
        <pc:sldMkLst>
          <pc:docMk/>
          <pc:sldMk cId="278007567" sldId="2147482082"/>
        </pc:sldMkLst>
      </pc:sldChg>
      <pc:sldChg chg="modSp del mod">
        <pc:chgData name="Massimiliano MONETTI" userId="675db95f-bfb0-45fa-b4ac-79159d337045" providerId="ADAL" clId="{41662E19-B858-4E76-8B3A-E9DE24249AB0}" dt="2026-09-30T15:19:40.802" v="1776" actId="47"/>
        <pc:sldMkLst>
          <pc:docMk/>
          <pc:sldMk cId="802596327" sldId="2147482083"/>
        </pc:sldMkLst>
      </pc:sldChg>
      <pc:sldChg chg="modSp del mod">
        <pc:chgData name="Massimiliano MONETTI" userId="675db95f-bfb0-45fa-b4ac-79159d337045" providerId="ADAL" clId="{41662E19-B858-4E76-8B3A-E9DE24249AB0}" dt="2026-09-30T15:19:40.802" v="1776" actId="47"/>
        <pc:sldMkLst>
          <pc:docMk/>
          <pc:sldMk cId="831653016" sldId="2147482085"/>
        </pc:sldMkLst>
      </pc:sldChg>
      <pc:sldChg chg="modSp del mod modClrScheme chgLayout">
        <pc:chgData name="Massimiliano MONETTI" userId="675db95f-bfb0-45fa-b4ac-79159d337045" providerId="ADAL" clId="{41662E19-B858-4E76-8B3A-E9DE24249AB0}" dt="2026-09-30T15:19:14.679" v="1769" actId="47"/>
        <pc:sldMkLst>
          <pc:docMk/>
          <pc:sldMk cId="679363132" sldId="2147482092"/>
        </pc:sldMkLst>
      </pc:sldChg>
      <pc:sldChg chg="modSp del mod">
        <pc:chgData name="Massimiliano MONETTI" userId="675db95f-bfb0-45fa-b4ac-79159d337045" providerId="ADAL" clId="{41662E19-B858-4E76-8B3A-E9DE24249AB0}" dt="2026-09-30T15:19:40.802" v="1776" actId="47"/>
        <pc:sldMkLst>
          <pc:docMk/>
          <pc:sldMk cId="1480627778" sldId="2147482103"/>
        </pc:sldMkLst>
      </pc:sldChg>
      <pc:sldChg chg="modSp del mod modClrScheme chgLayout">
        <pc:chgData name="Massimiliano MONETTI" userId="675db95f-bfb0-45fa-b4ac-79159d337045" providerId="ADAL" clId="{41662E19-B858-4E76-8B3A-E9DE24249AB0}" dt="2026-09-30T15:16:20.066" v="1746" actId="47"/>
        <pc:sldMkLst>
          <pc:docMk/>
          <pc:sldMk cId="3731481215" sldId="2147482111"/>
        </pc:sldMkLst>
      </pc:sldChg>
      <pc:sldChg chg="delSp modSp add del mod">
        <pc:chgData name="Massimiliano MONETTI" userId="675db95f-bfb0-45fa-b4ac-79159d337045" providerId="ADAL" clId="{41662E19-B858-4E76-8B3A-E9DE24249AB0}" dt="2026-09-30T15:23:20.563" v="1782" actId="47"/>
        <pc:sldMkLst>
          <pc:docMk/>
          <pc:sldMk cId="4243364938" sldId="2147482138"/>
        </pc:sldMkLst>
      </pc:sldChg>
      <pc:sldChg chg="modSp mod">
        <pc:chgData name="Massimiliano MONETTI" userId="675db95f-bfb0-45fa-b4ac-79159d337045" providerId="ADAL" clId="{41662E19-B858-4E76-8B3A-E9DE24249AB0}" dt="2026-08-31T09:55:47.970" v="1630" actId="26606"/>
        <pc:sldMkLst>
          <pc:docMk/>
          <pc:sldMk cId="1244157105" sldId="2147483573"/>
        </pc:sldMkLst>
        <pc:picChg chg="mod">
          <ac:chgData name="Massimiliano MONETTI" userId="675db95f-bfb0-45fa-b4ac-79159d337045" providerId="ADAL" clId="{41662E19-B858-4E76-8B3A-E9DE24249AB0}" dt="2026-08-31T09:55:47.970" v="1630" actId="26606"/>
          <ac:picMkLst>
            <pc:docMk/>
            <pc:sldMk cId="1244157105" sldId="2147483573"/>
            <ac:picMk id="14" creationId="{1397665D-A415-8E89-8936-9284C53C3A41}"/>
          </ac:picMkLst>
        </pc:picChg>
      </pc:sldChg>
      <pc:sldChg chg="del">
        <pc:chgData name="Massimiliano MONETTI" userId="675db95f-bfb0-45fa-b4ac-79159d337045" providerId="ADAL" clId="{41662E19-B858-4E76-8B3A-E9DE24249AB0}" dt="2026-09-30T15:18:16.742" v="1759" actId="47"/>
        <pc:sldMkLst>
          <pc:docMk/>
          <pc:sldMk cId="2918604864" sldId="2147483574"/>
        </pc:sldMkLst>
      </pc:sldChg>
      <pc:sldChg chg="modSp del mod modClrScheme chgLayout">
        <pc:chgData name="Massimiliano MONETTI" userId="675db95f-bfb0-45fa-b4ac-79159d337045" providerId="ADAL" clId="{41662E19-B858-4E76-8B3A-E9DE24249AB0}" dt="2026-09-30T15:16:21.320" v="1747" actId="47"/>
        <pc:sldMkLst>
          <pc:docMk/>
          <pc:sldMk cId="1990102901" sldId="2147483575"/>
        </pc:sldMkLst>
      </pc:sldChg>
      <pc:sldChg chg="modSp del mod">
        <pc:chgData name="Massimiliano MONETTI" userId="675db95f-bfb0-45fa-b4ac-79159d337045" providerId="ADAL" clId="{41662E19-B858-4E76-8B3A-E9DE24249AB0}" dt="2026-09-30T15:19:16.117" v="1770" actId="47"/>
        <pc:sldMkLst>
          <pc:docMk/>
          <pc:sldMk cId="1582531645" sldId="2147483576"/>
        </pc:sldMkLst>
      </pc:sldChg>
      <pc:sldChg chg="modSp del mod">
        <pc:chgData name="Massimiliano MONETTI" userId="675db95f-bfb0-45fa-b4ac-79159d337045" providerId="ADAL" clId="{41662E19-B858-4E76-8B3A-E9DE24249AB0}" dt="2026-09-30T15:19:40.802" v="1776" actId="47"/>
        <pc:sldMkLst>
          <pc:docMk/>
          <pc:sldMk cId="2520916968" sldId="2147483577"/>
        </pc:sldMkLst>
      </pc:sldChg>
      <pc:sldChg chg="del">
        <pc:chgData name="Massimiliano MONETTI" userId="675db95f-bfb0-45fa-b4ac-79159d337045" providerId="ADAL" clId="{41662E19-B858-4E76-8B3A-E9DE24249AB0}" dt="2026-09-30T15:19:19.479" v="1771" actId="47"/>
        <pc:sldMkLst>
          <pc:docMk/>
          <pc:sldMk cId="4239437732" sldId="2147483578"/>
        </pc:sldMkLst>
      </pc:sldChg>
      <pc:sldChg chg="modSp del mod">
        <pc:chgData name="Massimiliano MONETTI" userId="675db95f-bfb0-45fa-b4ac-79159d337045" providerId="ADAL" clId="{41662E19-B858-4E76-8B3A-E9DE24249AB0}" dt="2026-09-30T15:16:46.708" v="1750" actId="47"/>
        <pc:sldMkLst>
          <pc:docMk/>
          <pc:sldMk cId="51823124" sldId="2147483581"/>
        </pc:sldMkLst>
      </pc:sldChg>
      <pc:sldChg chg="del">
        <pc:chgData name="Massimiliano MONETTI" userId="675db95f-bfb0-45fa-b4ac-79159d337045" providerId="ADAL" clId="{41662E19-B858-4E76-8B3A-E9DE24249AB0}" dt="2026-09-30T15:18:16.742" v="1759" actId="47"/>
        <pc:sldMkLst>
          <pc:docMk/>
          <pc:sldMk cId="3751991299" sldId="2147483585"/>
        </pc:sldMkLst>
      </pc:sldChg>
      <pc:sldChg chg="del">
        <pc:chgData name="Massimiliano MONETTI" userId="675db95f-bfb0-45fa-b4ac-79159d337045" providerId="ADAL" clId="{41662E19-B858-4E76-8B3A-E9DE24249AB0}" dt="2026-09-30T15:18:16.742" v="1759" actId="47"/>
        <pc:sldMkLst>
          <pc:docMk/>
          <pc:sldMk cId="3598304388" sldId="2147483586"/>
        </pc:sldMkLst>
      </pc:sldChg>
      <pc:sldChg chg="modSp del mod">
        <pc:chgData name="Massimiliano MONETTI" userId="675db95f-bfb0-45fa-b4ac-79159d337045" providerId="ADAL" clId="{41662E19-B858-4E76-8B3A-E9DE24249AB0}" dt="2026-09-30T15:19:40.802" v="1776" actId="47"/>
        <pc:sldMkLst>
          <pc:docMk/>
          <pc:sldMk cId="3687416592" sldId="2147483587"/>
        </pc:sldMkLst>
      </pc:sldChg>
      <pc:sldChg chg="del">
        <pc:chgData name="Massimiliano MONETTI" userId="675db95f-bfb0-45fa-b4ac-79159d337045" providerId="ADAL" clId="{41662E19-B858-4E76-8B3A-E9DE24249AB0}" dt="2026-09-30T15:18:16.742" v="1759" actId="47"/>
        <pc:sldMkLst>
          <pc:docMk/>
          <pc:sldMk cId="2333835749" sldId="2147483588"/>
        </pc:sldMkLst>
      </pc:sldChg>
      <pc:sldChg chg="modSp del mod">
        <pc:chgData name="Massimiliano MONETTI" userId="675db95f-bfb0-45fa-b4ac-79159d337045" providerId="ADAL" clId="{41662E19-B858-4E76-8B3A-E9DE24249AB0}" dt="2026-09-30T15:17:54.070" v="1754" actId="47"/>
        <pc:sldMkLst>
          <pc:docMk/>
          <pc:sldMk cId="913915729" sldId="2147483591"/>
        </pc:sldMkLst>
      </pc:sldChg>
      <pc:sldChg chg="del">
        <pc:chgData name="Massimiliano MONETTI" userId="675db95f-bfb0-45fa-b4ac-79159d337045" providerId="ADAL" clId="{41662E19-B858-4E76-8B3A-E9DE24249AB0}" dt="2026-09-30T15:18:16.742" v="1759" actId="47"/>
        <pc:sldMkLst>
          <pc:docMk/>
          <pc:sldMk cId="3711347723" sldId="2147483592"/>
        </pc:sldMkLst>
      </pc:sldChg>
      <pc:sldChg chg="modSp del mod modClrScheme chgLayout">
        <pc:chgData name="Massimiliano MONETTI" userId="675db95f-bfb0-45fa-b4ac-79159d337045" providerId="ADAL" clId="{41662E19-B858-4E76-8B3A-E9DE24249AB0}" dt="2026-09-30T15:18:37.988" v="1766" actId="47"/>
        <pc:sldMkLst>
          <pc:docMk/>
          <pc:sldMk cId="57602005" sldId="2147483593"/>
        </pc:sldMkLst>
      </pc:sldChg>
      <pc:sldChg chg="del">
        <pc:chgData name="Massimiliano MONETTI" userId="675db95f-bfb0-45fa-b4ac-79159d337045" providerId="ADAL" clId="{41662E19-B858-4E76-8B3A-E9DE24249AB0}" dt="2026-09-30T15:22:08.724" v="1778" actId="47"/>
        <pc:sldMkLst>
          <pc:docMk/>
          <pc:sldMk cId="4071620885" sldId="2147483602"/>
        </pc:sldMkLst>
      </pc:sldChg>
      <pc:sldChg chg="modSp del mod">
        <pc:chgData name="Massimiliano MONETTI" userId="675db95f-bfb0-45fa-b4ac-79159d337045" providerId="ADAL" clId="{41662E19-B858-4E76-8B3A-E9DE24249AB0}" dt="2026-09-30T15:22:08.724" v="1778" actId="47"/>
        <pc:sldMkLst>
          <pc:docMk/>
          <pc:sldMk cId="1052211330" sldId="2147483603"/>
        </pc:sldMkLst>
      </pc:sldChg>
      <pc:sldChg chg="del">
        <pc:chgData name="Massimiliano MONETTI" userId="675db95f-bfb0-45fa-b4ac-79159d337045" providerId="ADAL" clId="{41662E19-B858-4E76-8B3A-E9DE24249AB0}" dt="2026-09-30T15:22:08.724" v="1778" actId="47"/>
        <pc:sldMkLst>
          <pc:docMk/>
          <pc:sldMk cId="3042966555" sldId="2147483604"/>
        </pc:sldMkLst>
      </pc:sldChg>
      <pc:sldChg chg="modSp del mod">
        <pc:chgData name="Massimiliano MONETTI" userId="675db95f-bfb0-45fa-b4ac-79159d337045" providerId="ADAL" clId="{41662E19-B858-4E76-8B3A-E9DE24249AB0}" dt="2026-09-30T15:22:08.724" v="1778" actId="47"/>
        <pc:sldMkLst>
          <pc:docMk/>
          <pc:sldMk cId="2371594203" sldId="2147483605"/>
        </pc:sldMkLst>
      </pc:sldChg>
      <pc:sldChg chg="del">
        <pc:chgData name="Massimiliano MONETTI" userId="675db95f-bfb0-45fa-b4ac-79159d337045" providerId="ADAL" clId="{41662E19-B858-4E76-8B3A-E9DE24249AB0}" dt="2026-09-30T15:22:08.724" v="1778" actId="47"/>
        <pc:sldMkLst>
          <pc:docMk/>
          <pc:sldMk cId="57428890" sldId="2147483606"/>
        </pc:sldMkLst>
      </pc:sldChg>
      <pc:sldChg chg="del">
        <pc:chgData name="Massimiliano MONETTI" userId="675db95f-bfb0-45fa-b4ac-79159d337045" providerId="ADAL" clId="{41662E19-B858-4E76-8B3A-E9DE24249AB0}" dt="2026-09-30T15:22:08.724" v="1778" actId="47"/>
        <pc:sldMkLst>
          <pc:docMk/>
          <pc:sldMk cId="817620036" sldId="2147483607"/>
        </pc:sldMkLst>
      </pc:sldChg>
      <pc:sldChg chg="modSp del mod">
        <pc:chgData name="Massimiliano MONETTI" userId="675db95f-bfb0-45fa-b4ac-79159d337045" providerId="ADAL" clId="{41662E19-B858-4E76-8B3A-E9DE24249AB0}" dt="2026-09-30T15:22:08.724" v="1778" actId="47"/>
        <pc:sldMkLst>
          <pc:docMk/>
          <pc:sldMk cId="2460133993" sldId="2147483608"/>
        </pc:sldMkLst>
      </pc:sldChg>
      <pc:sldChg chg="del">
        <pc:chgData name="Massimiliano MONETTI" userId="675db95f-bfb0-45fa-b4ac-79159d337045" providerId="ADAL" clId="{41662E19-B858-4E76-8B3A-E9DE24249AB0}" dt="2026-09-30T15:18:22.398" v="1760" actId="47"/>
        <pc:sldMkLst>
          <pc:docMk/>
          <pc:sldMk cId="2501638177" sldId="2147483610"/>
        </pc:sldMkLst>
      </pc:sldChg>
      <pc:sldChg chg="del">
        <pc:chgData name="Massimiliano MONETTI" userId="675db95f-bfb0-45fa-b4ac-79159d337045" providerId="ADAL" clId="{41662E19-B858-4E76-8B3A-E9DE24249AB0}" dt="2026-09-30T15:18:23.506" v="1761" actId="47"/>
        <pc:sldMkLst>
          <pc:docMk/>
          <pc:sldMk cId="3342915318" sldId="2147483611"/>
        </pc:sldMkLst>
      </pc:sldChg>
      <pc:sldChg chg="modSp del mod">
        <pc:chgData name="Massimiliano MONETTI" userId="675db95f-bfb0-45fa-b4ac-79159d337045" providerId="ADAL" clId="{41662E19-B858-4E76-8B3A-E9DE24249AB0}" dt="2026-09-30T15:18:26.126" v="1762" actId="47"/>
        <pc:sldMkLst>
          <pc:docMk/>
          <pc:sldMk cId="3355855863" sldId="2147483612"/>
        </pc:sldMkLst>
      </pc:sldChg>
      <pc:sldChg chg="modSp del mod">
        <pc:chgData name="Massimiliano MONETTI" userId="675db95f-bfb0-45fa-b4ac-79159d337045" providerId="ADAL" clId="{41662E19-B858-4E76-8B3A-E9DE24249AB0}" dt="2026-09-30T15:22:08.724" v="1778" actId="47"/>
        <pc:sldMkLst>
          <pc:docMk/>
          <pc:sldMk cId="2162353741" sldId="2147483613"/>
        </pc:sldMkLst>
      </pc:sldChg>
      <pc:sldChg chg="del">
        <pc:chgData name="Massimiliano MONETTI" userId="675db95f-bfb0-45fa-b4ac-79159d337045" providerId="ADAL" clId="{41662E19-B858-4E76-8B3A-E9DE24249AB0}" dt="2026-09-30T15:18:27.273" v="1763" actId="47"/>
        <pc:sldMkLst>
          <pc:docMk/>
          <pc:sldMk cId="3412835302" sldId="2147483614"/>
        </pc:sldMkLst>
      </pc:sldChg>
      <pc:sldChg chg="del">
        <pc:chgData name="Massimiliano MONETTI" userId="675db95f-bfb0-45fa-b4ac-79159d337045" providerId="ADAL" clId="{41662E19-B858-4E76-8B3A-E9DE24249AB0}" dt="2026-09-30T15:18:28.945" v="1764" actId="47"/>
        <pc:sldMkLst>
          <pc:docMk/>
          <pc:sldMk cId="205557363" sldId="2147483615"/>
        </pc:sldMkLst>
      </pc:sldChg>
      <pc:sldChg chg="del">
        <pc:chgData name="Massimiliano MONETTI" userId="675db95f-bfb0-45fa-b4ac-79159d337045" providerId="ADAL" clId="{41662E19-B858-4E76-8B3A-E9DE24249AB0}" dt="2026-09-30T15:18:29.928" v="1765" actId="47"/>
        <pc:sldMkLst>
          <pc:docMk/>
          <pc:sldMk cId="1171813172" sldId="2147483616"/>
        </pc:sldMkLst>
      </pc:sldChg>
      <pc:sldChg chg="modSp del mod">
        <pc:chgData name="Massimiliano MONETTI" userId="675db95f-bfb0-45fa-b4ac-79159d337045" providerId="ADAL" clId="{41662E19-B858-4E76-8B3A-E9DE24249AB0}" dt="2026-09-30T15:22:08.724" v="1778" actId="47"/>
        <pc:sldMkLst>
          <pc:docMk/>
          <pc:sldMk cId="3789347546" sldId="2147483617"/>
        </pc:sldMkLst>
      </pc:sldChg>
      <pc:sldChg chg="delSp modSp mod">
        <pc:chgData name="Massimiliano MONETTI" userId="675db95f-bfb0-45fa-b4ac-79159d337045" providerId="ADAL" clId="{41662E19-B858-4E76-8B3A-E9DE24249AB0}" dt="2026-09-30T15:35:06.707" v="1833" actId="478"/>
        <pc:sldMkLst>
          <pc:docMk/>
          <pc:sldMk cId="4102364246" sldId="2147483618"/>
        </pc:sldMkLst>
        <pc:spChg chg="mod">
          <ac:chgData name="Massimiliano MONETTI" userId="675db95f-bfb0-45fa-b4ac-79159d337045" providerId="ADAL" clId="{41662E19-B858-4E76-8B3A-E9DE24249AB0}" dt="2026-09-30T15:34:52.197" v="1830" actId="20577"/>
          <ac:spMkLst>
            <pc:docMk/>
            <pc:sldMk cId="4102364246" sldId="2147483618"/>
            <ac:spMk id="9" creationId="{82D9B3AE-991B-CE17-265A-149700D0BC6C}"/>
          </ac:spMkLst>
        </pc:spChg>
        <pc:spChg chg="del">
          <ac:chgData name="Massimiliano MONETTI" userId="675db95f-bfb0-45fa-b4ac-79159d337045" providerId="ADAL" clId="{41662E19-B858-4E76-8B3A-E9DE24249AB0}" dt="2026-09-30T15:35:06.707" v="1833" actId="478"/>
          <ac:spMkLst>
            <pc:docMk/>
            <pc:sldMk cId="4102364246" sldId="2147483618"/>
            <ac:spMk id="13" creationId="{465C4D71-8DFD-D2FA-E5C9-D294F1A69E5D}"/>
          </ac:spMkLst>
        </pc:spChg>
      </pc:sldChg>
      <pc:sldChg chg="del">
        <pc:chgData name="Massimiliano MONETTI" userId="675db95f-bfb0-45fa-b4ac-79159d337045" providerId="ADAL" clId="{41662E19-B858-4E76-8B3A-E9DE24249AB0}" dt="2026-09-30T15:18:45.271" v="1767" actId="47"/>
        <pc:sldMkLst>
          <pc:docMk/>
          <pc:sldMk cId="991801763" sldId="2147483623"/>
        </pc:sldMkLst>
      </pc:sldChg>
      <pc:sldChg chg="del">
        <pc:chgData name="Massimiliano MONETTI" userId="675db95f-bfb0-45fa-b4ac-79159d337045" providerId="ADAL" clId="{41662E19-B858-4E76-8B3A-E9DE24249AB0}" dt="2026-09-30T15:16:08.552" v="1743" actId="47"/>
        <pc:sldMkLst>
          <pc:docMk/>
          <pc:sldMk cId="3703376486" sldId="2147483624"/>
        </pc:sldMkLst>
      </pc:sldChg>
      <pc:sldChg chg="modSp del mod">
        <pc:chgData name="Massimiliano MONETTI" userId="675db95f-bfb0-45fa-b4ac-79159d337045" providerId="ADAL" clId="{41662E19-B858-4E76-8B3A-E9DE24249AB0}" dt="2026-09-30T15:16:08.552" v="1743" actId="47"/>
        <pc:sldMkLst>
          <pc:docMk/>
          <pc:sldMk cId="2628955707" sldId="2147483625"/>
        </pc:sldMkLst>
      </pc:sldChg>
      <pc:sldChg chg="modSp del mod">
        <pc:chgData name="Massimiliano MONETTI" userId="675db95f-bfb0-45fa-b4ac-79159d337045" providerId="ADAL" clId="{41662E19-B858-4E76-8B3A-E9DE24249AB0}" dt="2026-09-30T15:16:08.552" v="1743" actId="47"/>
        <pc:sldMkLst>
          <pc:docMk/>
          <pc:sldMk cId="1802428107" sldId="2147483626"/>
        </pc:sldMkLst>
      </pc:sldChg>
      <pc:sldChg chg="modSp del mod">
        <pc:chgData name="Massimiliano MONETTI" userId="675db95f-bfb0-45fa-b4ac-79159d337045" providerId="ADAL" clId="{41662E19-B858-4E76-8B3A-E9DE24249AB0}" dt="2026-09-30T15:16:46.708" v="1750" actId="47"/>
        <pc:sldMkLst>
          <pc:docMk/>
          <pc:sldMk cId="1735096307" sldId="2147483629"/>
        </pc:sldMkLst>
      </pc:sldChg>
      <pc:sldChg chg="del">
        <pc:chgData name="Massimiliano MONETTI" userId="675db95f-bfb0-45fa-b4ac-79159d337045" providerId="ADAL" clId="{41662E19-B858-4E76-8B3A-E9DE24249AB0}" dt="2026-09-30T15:22:08.724" v="1778" actId="47"/>
        <pc:sldMkLst>
          <pc:docMk/>
          <pc:sldMk cId="1249829597" sldId="2147483633"/>
        </pc:sldMkLst>
      </pc:sldChg>
      <pc:sldChg chg="modSp del mod modClrScheme chgLayout">
        <pc:chgData name="Massimiliano MONETTI" userId="675db95f-bfb0-45fa-b4ac-79159d337045" providerId="ADAL" clId="{41662E19-B858-4E76-8B3A-E9DE24249AB0}" dt="2026-09-30T15:22:08.724" v="1778" actId="47"/>
        <pc:sldMkLst>
          <pc:docMk/>
          <pc:sldMk cId="1588415555" sldId="2147483634"/>
        </pc:sldMkLst>
      </pc:sldChg>
      <pc:sldChg chg="modSp del mod">
        <pc:chgData name="Massimiliano MONETTI" userId="675db95f-bfb0-45fa-b4ac-79159d337045" providerId="ADAL" clId="{41662E19-B858-4E76-8B3A-E9DE24249AB0}" dt="2026-09-30T15:22:08.724" v="1778" actId="47"/>
        <pc:sldMkLst>
          <pc:docMk/>
          <pc:sldMk cId="3526280391" sldId="2147483635"/>
        </pc:sldMkLst>
      </pc:sldChg>
      <pc:sldChg chg="modSp del mod">
        <pc:chgData name="Massimiliano MONETTI" userId="675db95f-bfb0-45fa-b4ac-79159d337045" providerId="ADAL" clId="{41662E19-B858-4E76-8B3A-E9DE24249AB0}" dt="2026-09-30T15:22:08.724" v="1778" actId="47"/>
        <pc:sldMkLst>
          <pc:docMk/>
          <pc:sldMk cId="71395587" sldId="2147483638"/>
        </pc:sldMkLst>
      </pc:sldChg>
      <pc:sldChg chg="modSp del mod modClrScheme chgLayout">
        <pc:chgData name="Massimiliano MONETTI" userId="675db95f-bfb0-45fa-b4ac-79159d337045" providerId="ADAL" clId="{41662E19-B858-4E76-8B3A-E9DE24249AB0}" dt="2026-09-30T15:22:08.724" v="1778" actId="47"/>
        <pc:sldMkLst>
          <pc:docMk/>
          <pc:sldMk cId="1368631395" sldId="2147483639"/>
        </pc:sldMkLst>
      </pc:sldChg>
      <pc:sldChg chg="del">
        <pc:chgData name="Massimiliano MONETTI" userId="675db95f-bfb0-45fa-b4ac-79159d337045" providerId="ADAL" clId="{41662E19-B858-4E76-8B3A-E9DE24249AB0}" dt="2026-09-30T15:22:08.724" v="1778" actId="47"/>
        <pc:sldMkLst>
          <pc:docMk/>
          <pc:sldMk cId="2638460484" sldId="2147483641"/>
        </pc:sldMkLst>
      </pc:sldChg>
      <pc:sldChg chg="del mod modClrScheme chgLayout">
        <pc:chgData name="Massimiliano MONETTI" userId="675db95f-bfb0-45fa-b4ac-79159d337045" providerId="ADAL" clId="{41662E19-B858-4E76-8B3A-E9DE24249AB0}" dt="2026-09-30T15:15:19.836" v="1740" actId="47"/>
        <pc:sldMkLst>
          <pc:docMk/>
          <pc:sldMk cId="1946893787" sldId="2147483647"/>
        </pc:sldMkLst>
      </pc:sldChg>
      <pc:sldMasterChg chg="setBg addSldLayout delSldLayout modSldLayout">
        <pc:chgData name="Massimiliano MONETTI" userId="675db95f-bfb0-45fa-b4ac-79159d337045" providerId="ADAL" clId="{41662E19-B858-4E76-8B3A-E9DE24249AB0}" dt="2026-09-30T15:36:53.001" v="1837" actId="26606"/>
        <pc:sldMasterMkLst>
          <pc:docMk/>
          <pc:sldMasterMk cId="278306350" sldId="2147483648"/>
        </pc:sldMasterMkLst>
        <pc:sldLayoutChg chg="setBg">
          <pc:chgData name="Massimiliano MONETTI" userId="675db95f-bfb0-45fa-b4ac-79159d337045" providerId="ADAL" clId="{41662E19-B858-4E76-8B3A-E9DE24249AB0}" dt="2026-09-25T18:18:29.438" v="1701"/>
          <pc:sldLayoutMkLst>
            <pc:docMk/>
            <pc:sldMasterMk cId="278306350" sldId="2147483648"/>
            <pc:sldLayoutMk cId="1425771312" sldId="2147483649"/>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3657208233" sldId="2147483660"/>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700702976" sldId="2147483661"/>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365002776" sldId="2147483662"/>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3425741721" sldId="2147483663"/>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1178412813" sldId="2147483664"/>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970918279" sldId="2147483665"/>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3161680069" sldId="2147483666"/>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608944312" sldId="2147483667"/>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2978104468" sldId="2147483668"/>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3044516243" sldId="2147483670"/>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2039816567" sldId="2147483676"/>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3990573042" sldId="2147483677"/>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3707221369" sldId="2147483678"/>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2250923327" sldId="2147483679"/>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300190467" sldId="2147483681"/>
          </pc:sldLayoutMkLst>
        </pc:sldLayoutChg>
        <pc:sldLayoutChg chg="del setBg">
          <pc:chgData name="Massimiliano MONETTI" userId="675db95f-bfb0-45fa-b4ac-79159d337045" providerId="ADAL" clId="{41662E19-B858-4E76-8B3A-E9DE24249AB0}" dt="2026-09-30T15:22:08.724" v="1778" actId="47"/>
          <pc:sldLayoutMkLst>
            <pc:docMk/>
            <pc:sldMasterMk cId="278306350" sldId="2147483648"/>
            <pc:sldLayoutMk cId="3887106451" sldId="2147483684"/>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1979536598" sldId="2147483685"/>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3603658550" sldId="2147483686"/>
          </pc:sldLayoutMkLst>
        </pc:sldLayoutChg>
        <pc:sldLayoutChg chg="add del setBg">
          <pc:chgData name="Massimiliano MONETTI" userId="675db95f-bfb0-45fa-b4ac-79159d337045" providerId="ADAL" clId="{41662E19-B858-4E76-8B3A-E9DE24249AB0}" dt="2026-09-30T15:23:20.563" v="1782" actId="47"/>
          <pc:sldLayoutMkLst>
            <pc:docMk/>
            <pc:sldMasterMk cId="278306350" sldId="2147483648"/>
            <pc:sldLayoutMk cId="3203678903" sldId="2147483687"/>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1529056363" sldId="2147483693"/>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496416040" sldId="2147483694"/>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2913418603" sldId="2147483695"/>
          </pc:sldLayoutMkLst>
        </pc:sldLayoutChg>
        <pc:sldLayoutChg chg="setBg">
          <pc:chgData name="Massimiliano MONETTI" userId="675db95f-bfb0-45fa-b4ac-79159d337045" providerId="ADAL" clId="{41662E19-B858-4E76-8B3A-E9DE24249AB0}" dt="2026-09-25T18:18:29.438" v="1701"/>
          <pc:sldLayoutMkLst>
            <pc:docMk/>
            <pc:sldMasterMk cId="278306350" sldId="2147483648"/>
            <pc:sldLayoutMk cId="1032995202" sldId="2147483697"/>
          </pc:sldLayoutMkLst>
        </pc:sldLayoutChg>
        <pc:sldLayoutChg chg="add">
          <pc:chgData name="Massimiliano MONETTI" userId="675db95f-bfb0-45fa-b4ac-79159d337045" providerId="ADAL" clId="{41662E19-B858-4E76-8B3A-E9DE24249AB0}" dt="2026-09-30T15:36:53.001" v="1837" actId="26606"/>
          <pc:sldLayoutMkLst>
            <pc:docMk/>
            <pc:sldMasterMk cId="278306350" sldId="2147483648"/>
            <pc:sldLayoutMk cId="2869174520" sldId="2147483698"/>
          </pc:sldLayoutMkLst>
        </pc:sldLayoutChg>
        <pc:sldLayoutChg chg="add del setBg">
          <pc:chgData name="Massimiliano MONETTI" userId="675db95f-bfb0-45fa-b4ac-79159d337045" providerId="ADAL" clId="{41662E19-B858-4E76-8B3A-E9DE24249AB0}" dt="2026-09-30T15:15:32.703" v="1741" actId="47"/>
          <pc:sldLayoutMkLst>
            <pc:docMk/>
            <pc:sldMasterMk cId="278306350" sldId="2147483648"/>
            <pc:sldLayoutMk cId="1374471936" sldId="2147483699"/>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3425741721" sldId="2147483699"/>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3425741721" sldId="2147483699"/>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3425741721" sldId="2147483699"/>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3425741721" sldId="2147483699"/>
          </pc:sldLayoutMkLst>
        </pc:sldLayoutChg>
        <pc:sldLayoutChg chg="del setBg">
          <pc:chgData name="Massimiliano MONETTI" userId="675db95f-bfb0-45fa-b4ac-79159d337045" providerId="ADAL" clId="{41662E19-B858-4E76-8B3A-E9DE24249AB0}" dt="2026-09-30T15:23:20.563" v="1782" actId="47"/>
          <pc:sldLayoutMkLst>
            <pc:docMk/>
            <pc:sldMasterMk cId="278306350" sldId="2147483648"/>
            <pc:sldLayoutMk cId="64951385" sldId="2147483700"/>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2250923327" sldId="2147483700"/>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2250923327" sldId="2147483700"/>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2250923327" sldId="2147483700"/>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2250923327" sldId="2147483700"/>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970918279" sldId="2147483701"/>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970918279" sldId="2147483701"/>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970918279" sldId="2147483701"/>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970918279" sldId="2147483701"/>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3161680069" sldId="2147483702"/>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3161680069" sldId="2147483702"/>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3161680069" sldId="2147483702"/>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3161680069" sldId="2147483702"/>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608944312" sldId="2147483703"/>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608944312" sldId="2147483703"/>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608944312" sldId="2147483703"/>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608944312" sldId="2147483703"/>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2978104468" sldId="2147483704"/>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2978104468" sldId="2147483704"/>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2978104468" sldId="2147483704"/>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2978104468" sldId="2147483704"/>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3044516243" sldId="2147483705"/>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3044516243" sldId="2147483705"/>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3044516243" sldId="2147483705"/>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3044516243" sldId="2147483705"/>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300190467" sldId="2147483706"/>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300190467" sldId="2147483706"/>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300190467" sldId="2147483706"/>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300190467" sldId="2147483706"/>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1529056363" sldId="2147483707"/>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1529056363" sldId="2147483707"/>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1529056363" sldId="2147483707"/>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1529056363" sldId="2147483707"/>
          </pc:sldLayoutMkLst>
        </pc:sldLayoutChg>
        <pc:sldLayoutChg chg="add del replId setBg">
          <pc:chgData name="Massimiliano MONETTI" userId="675db95f-bfb0-45fa-b4ac-79159d337045" providerId="ADAL" clId="{41662E19-B858-4E76-8B3A-E9DE24249AB0}" dt="2026-09-30T15:33:49.212" v="1824" actId="26606"/>
          <pc:sldLayoutMkLst>
            <pc:docMk/>
            <pc:sldMasterMk cId="278306350" sldId="2147483648"/>
            <pc:sldLayoutMk cId="2869174520" sldId="2147483708"/>
          </pc:sldLayoutMkLst>
        </pc:sldLayoutChg>
        <pc:sldLayoutChg chg="add del replId">
          <pc:chgData name="Massimiliano MONETTI" userId="675db95f-bfb0-45fa-b4ac-79159d337045" providerId="ADAL" clId="{41662E19-B858-4E76-8B3A-E9DE24249AB0}" dt="2026-09-30T15:36:23.877" v="1835" actId="26606"/>
          <pc:sldLayoutMkLst>
            <pc:docMk/>
            <pc:sldMasterMk cId="278306350" sldId="2147483648"/>
            <pc:sldLayoutMk cId="2869174520" sldId="2147483708"/>
          </pc:sldLayoutMkLst>
        </pc:sldLayoutChg>
        <pc:sldLayoutChg chg="add del replId">
          <pc:chgData name="Massimiliano MONETTI" userId="675db95f-bfb0-45fa-b4ac-79159d337045" providerId="ADAL" clId="{41662E19-B858-4E76-8B3A-E9DE24249AB0}" dt="2026-09-30T15:34:22.606" v="1826" actId="26606"/>
          <pc:sldLayoutMkLst>
            <pc:docMk/>
            <pc:sldMasterMk cId="278306350" sldId="2147483648"/>
            <pc:sldLayoutMk cId="2869174520" sldId="2147483708"/>
          </pc:sldLayoutMkLst>
        </pc:sldLayoutChg>
        <pc:sldLayoutChg chg="add del replId">
          <pc:chgData name="Massimiliano MONETTI" userId="675db95f-bfb0-45fa-b4ac-79159d337045" providerId="ADAL" clId="{41662E19-B858-4E76-8B3A-E9DE24249AB0}" dt="2026-09-30T15:36:53.001" v="1837" actId="26606"/>
          <pc:sldLayoutMkLst>
            <pc:docMk/>
            <pc:sldMasterMk cId="278306350" sldId="2147483648"/>
            <pc:sldLayoutMk cId="2869174520" sldId="214748370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rinagroup-my.sharepoint.com/personal/debpe_rina_org/Documents/Lavoro%20DEB/PRESENTAZIONI/Presentazione%20CORPORATE/Luglio%202024/turnover_2013-2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13294B"/>
            </a:solidFill>
            <a:ln>
              <a:noFill/>
            </a:ln>
            <a:effectLst/>
          </c:spPr>
          <c:invertIfNegative val="0"/>
          <c:dLbls>
            <c:dLbl>
              <c:idx val="0"/>
              <c:layout>
                <c:manualLayout>
                  <c:x val="0"/>
                  <c:y val="2.01162935962102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39-41F1-BE0C-4C98EC5BDB9A}"/>
                </c:ext>
              </c:extLst>
            </c:dLbl>
            <c:dLbl>
              <c:idx val="1"/>
              <c:layout>
                <c:manualLayout>
                  <c:x val="-2.7170243123451339E-17"/>
                  <c:y val="9.791490465274589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39-41F1-BE0C-4C98EC5BDB9A}"/>
                </c:ext>
              </c:extLst>
            </c:dLbl>
            <c:dLbl>
              <c:idx val="2"/>
              <c:layout>
                <c:manualLayout>
                  <c:x val="-2.7170243123451339E-17"/>
                  <c:y val="1.323309150891984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39-41F1-BE0C-4C98EC5BDB9A}"/>
                </c:ext>
              </c:extLst>
            </c:dLbl>
            <c:dLbl>
              <c:idx val="3"/>
              <c:layout>
                <c:manualLayout>
                  <c:x val="0"/>
                  <c:y val="1.323309150891984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539-41F1-BE0C-4C98EC5BDB9A}"/>
                </c:ext>
              </c:extLst>
            </c:dLbl>
            <c:dLbl>
              <c:idx val="4"/>
              <c:layout>
                <c:manualLayout>
                  <c:x val="0"/>
                  <c:y val="9.791490465274714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539-41F1-BE0C-4C98EC5BDB9A}"/>
                </c:ext>
              </c:extLst>
            </c:dLbl>
            <c:dLbl>
              <c:idx val="5"/>
              <c:layout>
                <c:manualLayout>
                  <c:x val="-5.4340486246902677E-17"/>
                  <c:y val="9.791490465274652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39-41F1-BE0C-4C98EC5BDB9A}"/>
                </c:ext>
              </c:extLst>
            </c:dLbl>
            <c:dLbl>
              <c:idx val="6"/>
              <c:layout>
                <c:manualLayout>
                  <c:x val="0"/>
                  <c:y val="1.66746925525649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539-41F1-BE0C-4C98EC5BDB9A}"/>
                </c:ext>
              </c:extLst>
            </c:dLbl>
            <c:dLbl>
              <c:idx val="7"/>
              <c:layout>
                <c:manualLayout>
                  <c:x val="0"/>
                  <c:y val="1.6674692552565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539-41F1-BE0C-4C98EC5BDB9A}"/>
                </c:ext>
              </c:extLst>
            </c:dLbl>
            <c:dLbl>
              <c:idx val="8"/>
              <c:layout>
                <c:manualLayout>
                  <c:x val="0"/>
                  <c:y val="1.32330915089198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539-41F1-BE0C-4C98EC5BDB9A}"/>
                </c:ext>
              </c:extLst>
            </c:dLbl>
            <c:dLbl>
              <c:idx val="9"/>
              <c:layout>
                <c:manualLayout>
                  <c:x val="0"/>
                  <c:y val="9.791490465274652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539-41F1-BE0C-4C98EC5BDB9A}"/>
                </c:ext>
              </c:extLst>
            </c:dLbl>
            <c:dLbl>
              <c:idx val="10"/>
              <c:layout>
                <c:manualLayout>
                  <c:x val="-1.4820303816228233E-3"/>
                  <c:y val="9.338357769550055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539-41F1-BE0C-4C98EC5BDB9A}"/>
                </c:ext>
              </c:extLst>
            </c:dLbl>
            <c:dLbl>
              <c:idx val="11"/>
              <c:layout>
                <c:manualLayout>
                  <c:x val="0"/>
                  <c:y val="1.3076935740880483E-2"/>
                </c:manualLayout>
              </c:layout>
              <c:tx>
                <c:rich>
                  <a:bodyPr/>
                  <a:lstStyle/>
                  <a:p>
                    <a:r>
                      <a:rPr lang="en-US"/>
                      <a:t>1,010*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7539-41F1-BE0C-4C98EC5BDB9A}"/>
                </c:ext>
              </c:extLst>
            </c:dLbl>
            <c:spPr>
              <a:noFill/>
              <a:ln>
                <a:noFill/>
              </a:ln>
              <a:effectLst/>
            </c:spPr>
            <c:txPr>
              <a:bodyPr rot="0" spcFirstLastPara="1" vertOverflow="ellipsis" vert="horz" wrap="square" lIns="38100" tIns="19050" rIns="38100" bIns="19050" anchor="ctr" anchorCtr="1">
                <a:spAutoFit/>
              </a:bodyPr>
              <a:lstStyle/>
              <a:p>
                <a:pPr rtl="0">
                  <a:defRPr sz="1600" b="1" i="0" u="none" strike="noStrike" kern="1200" baseline="0">
                    <a:solidFill>
                      <a:schemeClr val="tx1"/>
                    </a:solidFill>
                    <a:latin typeface="Arial Black" panose="020B0A04020102020204" pitchFamily="34" charset="0"/>
                    <a:ea typeface="+mn-ea"/>
                    <a:cs typeface="Arial" panose="020B06040202020202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Sheet1!$B$6:$M$6</c:f>
              <c:numCache>
                <c:formatCode>General</c:formatCod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Sheet1!$B$7:$M$7</c:f>
              <c:numCache>
                <c:formatCode>General</c:formatCode>
                <c:ptCount val="12"/>
                <c:pt idx="0">
                  <c:v>333</c:v>
                </c:pt>
                <c:pt idx="1">
                  <c:v>378</c:v>
                </c:pt>
                <c:pt idx="2">
                  <c:v>451</c:v>
                </c:pt>
                <c:pt idx="3">
                  <c:v>438</c:v>
                </c:pt>
                <c:pt idx="4">
                  <c:v>443</c:v>
                </c:pt>
                <c:pt idx="5">
                  <c:v>476</c:v>
                </c:pt>
                <c:pt idx="6">
                  <c:v>495</c:v>
                </c:pt>
                <c:pt idx="7">
                  <c:v>533</c:v>
                </c:pt>
                <c:pt idx="8">
                  <c:v>728</c:v>
                </c:pt>
                <c:pt idx="9">
                  <c:v>797</c:v>
                </c:pt>
                <c:pt idx="10">
                  <c:v>915</c:v>
                </c:pt>
                <c:pt idx="11">
                  <c:v>1001</c:v>
                </c:pt>
              </c:numCache>
            </c:numRef>
          </c:val>
          <c:extLst>
            <c:ext xmlns:c16="http://schemas.microsoft.com/office/drawing/2014/chart" uri="{C3380CC4-5D6E-409C-BE32-E72D297353CC}">
              <c16:uniqueId val="{0000000C-7539-41F1-BE0C-4C98EC5BDB9A}"/>
            </c:ext>
          </c:extLst>
        </c:ser>
        <c:dLbls>
          <c:showLegendKey val="0"/>
          <c:showVal val="0"/>
          <c:showCatName val="0"/>
          <c:showSerName val="0"/>
          <c:showPercent val="0"/>
          <c:showBubbleSize val="0"/>
        </c:dLbls>
        <c:gapWidth val="75"/>
        <c:overlap val="40"/>
        <c:axId val="1376216704"/>
        <c:axId val="1376124720"/>
      </c:barChart>
      <c:catAx>
        <c:axId val="137621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Arial Black" panose="020B0A04020102020204" pitchFamily="34" charset="0"/>
                <a:ea typeface="+mn-ea"/>
                <a:cs typeface="Arial" panose="020B0604020202020204" pitchFamily="34" charset="0"/>
              </a:defRPr>
            </a:pPr>
            <a:endParaRPr lang="it-IT"/>
          </a:p>
        </c:txPr>
        <c:crossAx val="1376124720"/>
        <c:crosses val="autoZero"/>
        <c:auto val="1"/>
        <c:lblAlgn val="ctr"/>
        <c:lblOffset val="100"/>
        <c:noMultiLvlLbl val="0"/>
      </c:catAx>
      <c:valAx>
        <c:axId val="1376124720"/>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37621670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5A9163-0771-8124-6BCF-1045783CF3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a:extLst>
              <a:ext uri="{FF2B5EF4-FFF2-40B4-BE49-F238E27FC236}">
                <a16:creationId xmlns:a16="http://schemas.microsoft.com/office/drawing/2014/main" id="{C110849D-BD58-6728-06F4-357EC2C9B6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F70B18-2A69-43ED-8542-215253B2D827}" type="datetimeFigureOut">
              <a:rPr lang="it-IT" smtClean="0"/>
              <a:t>30/09/2026</a:t>
            </a:fld>
            <a:endParaRPr lang="it-IT"/>
          </a:p>
        </p:txBody>
      </p:sp>
      <p:sp>
        <p:nvSpPr>
          <p:cNvPr id="4" name="Footer Placeholder 3">
            <a:extLst>
              <a:ext uri="{FF2B5EF4-FFF2-40B4-BE49-F238E27FC236}">
                <a16:creationId xmlns:a16="http://schemas.microsoft.com/office/drawing/2014/main" id="{B6A94B07-C7B8-6E40-2CB9-C5043EB400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lide Number Placeholder 4">
            <a:extLst>
              <a:ext uri="{FF2B5EF4-FFF2-40B4-BE49-F238E27FC236}">
                <a16:creationId xmlns:a16="http://schemas.microsoft.com/office/drawing/2014/main" id="{FDAC4AB7-76AF-B93C-5976-848571BF7C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270B44-85B2-491D-ADC0-9483980FD946}" type="slidenum">
              <a:rPr lang="it-IT" smtClean="0"/>
              <a:t>‹#›</a:t>
            </a:fld>
            <a:endParaRPr lang="it-IT"/>
          </a:p>
        </p:txBody>
      </p:sp>
    </p:spTree>
    <p:extLst>
      <p:ext uri="{BB962C8B-B14F-4D97-AF65-F5344CB8AC3E}">
        <p14:creationId xmlns:p14="http://schemas.microsoft.com/office/powerpoint/2010/main" val="176062319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F25E2F-B3C5-48C7-95DC-5E8CACAA3FDE}" type="datetimeFigureOut">
              <a:rPr lang="it-IT" smtClean="0"/>
              <a:t>30/09/2026</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83089A-6E2A-4EF6-B5DD-D1D9DC770945}" type="slidenum">
              <a:rPr lang="it-IT" smtClean="0"/>
              <a:t>‹#›</a:t>
            </a:fld>
            <a:endParaRPr lang="it-IT"/>
          </a:p>
        </p:txBody>
      </p:sp>
    </p:spTree>
    <p:extLst>
      <p:ext uri="{BB962C8B-B14F-4D97-AF65-F5344CB8AC3E}">
        <p14:creationId xmlns:p14="http://schemas.microsoft.com/office/powerpoint/2010/main" val="3630684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45515DB9-FB8E-465E-9917-A78593CAE87A}" type="slidenum">
              <a:rPr lang="it-IT" smtClean="0"/>
              <a:t>1</a:t>
            </a:fld>
            <a:endParaRPr lang="it-IT"/>
          </a:p>
        </p:txBody>
      </p:sp>
    </p:spTree>
    <p:extLst>
      <p:ext uri="{BB962C8B-B14F-4D97-AF65-F5344CB8AC3E}">
        <p14:creationId xmlns:p14="http://schemas.microsoft.com/office/powerpoint/2010/main" val="2763473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3D016535-3E17-4C54-9E02-B10583B2FB93}" type="slidenum">
              <a:rPr lang="it-IT" smtClean="0"/>
              <a:t>2</a:t>
            </a:fld>
            <a:endParaRPr lang="it-IT"/>
          </a:p>
        </p:txBody>
      </p:sp>
    </p:spTree>
    <p:extLst>
      <p:ext uri="{BB962C8B-B14F-4D97-AF65-F5344CB8AC3E}">
        <p14:creationId xmlns:p14="http://schemas.microsoft.com/office/powerpoint/2010/main" val="1313331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0D6F100-7D7E-40A6-BB02-A669DD02D250}" type="slidenum">
              <a:rPr lang="en-GB" smtClean="0"/>
              <a:pPr/>
              <a:t>3</a:t>
            </a:fld>
            <a:endParaRPr lang="en-GB"/>
          </a:p>
        </p:txBody>
      </p:sp>
    </p:spTree>
    <p:extLst>
      <p:ext uri="{BB962C8B-B14F-4D97-AF65-F5344CB8AC3E}">
        <p14:creationId xmlns:p14="http://schemas.microsoft.com/office/powerpoint/2010/main" val="2103742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7B21A-B78C-475A-212F-119E6E0EC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C116D-B2C7-C053-6E8A-B5F84C233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2F36FF-0930-9D89-4BB6-6FA438A8D22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9025601-9C71-2B22-2CCF-B6110B38316F}"/>
              </a:ext>
            </a:extLst>
          </p:cNvPr>
          <p:cNvSpPr>
            <a:spLocks noGrp="1"/>
          </p:cNvSpPr>
          <p:nvPr>
            <p:ph type="sldNum" sz="quarter" idx="5"/>
          </p:nvPr>
        </p:nvSpPr>
        <p:spPr/>
        <p:txBody>
          <a:bodyPr/>
          <a:lstStyle/>
          <a:p>
            <a:fld id="{3D016535-3E17-4C54-9E02-B10583B2FB93}" type="slidenum">
              <a:rPr lang="en-GB" smtClean="0"/>
              <a:t>4</a:t>
            </a:fld>
            <a:endParaRPr lang="en-GB"/>
          </a:p>
        </p:txBody>
      </p:sp>
    </p:spTree>
    <p:extLst>
      <p:ext uri="{BB962C8B-B14F-4D97-AF65-F5344CB8AC3E}">
        <p14:creationId xmlns:p14="http://schemas.microsoft.com/office/powerpoint/2010/main" val="2451041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016535-3E17-4C54-9E02-B10583B2FB93}" type="slidenum">
              <a:rPr lang="en-GB" smtClean="0"/>
              <a:t>5</a:t>
            </a:fld>
            <a:endParaRPr lang="en-GB"/>
          </a:p>
        </p:txBody>
      </p:sp>
    </p:spTree>
    <p:extLst>
      <p:ext uri="{BB962C8B-B14F-4D97-AF65-F5344CB8AC3E}">
        <p14:creationId xmlns:p14="http://schemas.microsoft.com/office/powerpoint/2010/main" val="1692437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3D016535-3E17-4C54-9E02-B10583B2FB93}" type="slidenum">
              <a:rPr lang="it-IT" smtClean="0"/>
              <a:t>6</a:t>
            </a:fld>
            <a:endParaRPr lang="it-IT"/>
          </a:p>
        </p:txBody>
      </p:sp>
    </p:spTree>
    <p:extLst>
      <p:ext uri="{BB962C8B-B14F-4D97-AF65-F5344CB8AC3E}">
        <p14:creationId xmlns:p14="http://schemas.microsoft.com/office/powerpoint/2010/main" val="359949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3DD8A-3A0F-8B8D-FD70-AAA9D4E10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28A5E-AE38-FAE8-DE4E-1C3C93FB6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E25C8-6B9D-2B65-5696-A3BF4AC3D4BE}"/>
              </a:ext>
            </a:extLst>
          </p:cNvPr>
          <p:cNvSpPr>
            <a:spLocks noGrp="1"/>
          </p:cNvSpPr>
          <p:nvPr>
            <p:ph type="body" idx="1"/>
          </p:nvPr>
        </p:nvSpPr>
        <p:spPr/>
        <p:txBody>
          <a:bodyPr/>
          <a:lstStyle/>
          <a:p>
            <a:endParaRPr lang="en-IT"/>
          </a:p>
        </p:txBody>
      </p:sp>
      <p:sp>
        <p:nvSpPr>
          <p:cNvPr id="4" name="Slide Number Placeholder 3">
            <a:extLst>
              <a:ext uri="{FF2B5EF4-FFF2-40B4-BE49-F238E27FC236}">
                <a16:creationId xmlns:a16="http://schemas.microsoft.com/office/drawing/2014/main" id="{C4A76CA3-A973-0490-7581-8D82634479F1}"/>
              </a:ext>
            </a:extLst>
          </p:cNvPr>
          <p:cNvSpPr>
            <a:spLocks noGrp="1"/>
          </p:cNvSpPr>
          <p:nvPr>
            <p:ph type="sldNum" sz="quarter" idx="5"/>
          </p:nvPr>
        </p:nvSpPr>
        <p:spPr/>
        <p:txBody>
          <a:bodyPr/>
          <a:lstStyle/>
          <a:p>
            <a:fld id="{A6B15EE7-93C9-934E-897F-6DA406EB955E}" type="slidenum">
              <a:rPr lang="en-IT" smtClean="0"/>
              <a:t>8</a:t>
            </a:fld>
            <a:endParaRPr lang="en-IT"/>
          </a:p>
        </p:txBody>
      </p:sp>
    </p:spTree>
    <p:extLst>
      <p:ext uri="{BB962C8B-B14F-4D97-AF65-F5344CB8AC3E}">
        <p14:creationId xmlns:p14="http://schemas.microsoft.com/office/powerpoint/2010/main" val="59476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17A47-8753-DC22-6BA6-E884B192C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DCD70-A0CA-FA0F-716B-9FC10CFBE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9DB7D-2D97-7A50-3FDF-E7169661205C}"/>
              </a:ext>
            </a:extLst>
          </p:cNvPr>
          <p:cNvSpPr>
            <a:spLocks noGrp="1"/>
          </p:cNvSpPr>
          <p:nvPr>
            <p:ph type="body" idx="1"/>
          </p:nvPr>
        </p:nvSpPr>
        <p:spPr/>
        <p:txBody>
          <a:bodyPr/>
          <a:lstStyle/>
          <a:p>
            <a:endParaRPr lang="en-IT"/>
          </a:p>
        </p:txBody>
      </p:sp>
      <p:sp>
        <p:nvSpPr>
          <p:cNvPr id="4" name="Slide Number Placeholder 3">
            <a:extLst>
              <a:ext uri="{FF2B5EF4-FFF2-40B4-BE49-F238E27FC236}">
                <a16:creationId xmlns:a16="http://schemas.microsoft.com/office/drawing/2014/main" id="{EFA72305-1C85-3A8F-F396-F08739C3B8B5}"/>
              </a:ext>
            </a:extLst>
          </p:cNvPr>
          <p:cNvSpPr>
            <a:spLocks noGrp="1"/>
          </p:cNvSpPr>
          <p:nvPr>
            <p:ph type="sldNum" sz="quarter" idx="5"/>
          </p:nvPr>
        </p:nvSpPr>
        <p:spPr/>
        <p:txBody>
          <a:bodyPr/>
          <a:lstStyle/>
          <a:p>
            <a:fld id="{3D016535-3E17-4C54-9E02-B10583B2FB93}" type="slidenum">
              <a:rPr lang="it-IT" smtClean="0"/>
              <a:t>10</a:t>
            </a:fld>
            <a:endParaRPr lang="it-IT"/>
          </a:p>
        </p:txBody>
      </p:sp>
    </p:spTree>
    <p:extLst>
      <p:ext uri="{BB962C8B-B14F-4D97-AF65-F5344CB8AC3E}">
        <p14:creationId xmlns:p14="http://schemas.microsoft.com/office/powerpoint/2010/main" val="1775848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EA1DB-35EE-431B-9010-B2DC530B2E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36BCB-86A0-42A9-989D-E0F3D260AF29}"/>
              </a:ext>
            </a:extLst>
          </p:cNvPr>
          <p:cNvSpPr txBox="1">
            <a:spLocks noGrp="1"/>
          </p:cNvSpPr>
          <p:nvPr>
            <p:ph type="body" sz="quarter" idx="1"/>
          </p:nvPr>
        </p:nvSpPr>
        <p:spPr/>
        <p:txBody>
          <a:bodyPr/>
          <a:lstStyle/>
          <a:p>
            <a:endParaRPr lang="it-IT"/>
          </a:p>
        </p:txBody>
      </p:sp>
      <p:sp>
        <p:nvSpPr>
          <p:cNvPr id="4" name="Slide Number Placeholder 3">
            <a:extLst>
              <a:ext uri="{FF2B5EF4-FFF2-40B4-BE49-F238E27FC236}">
                <a16:creationId xmlns:a16="http://schemas.microsoft.com/office/drawing/2014/main" id="{21ACE386-DC8C-4654-8CD1-AB5EADB5592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012F3CC-F423-4400-B9A5-4ADC403446D8}" type="slidenum">
              <a:t>11</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570696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Arial" panose="020B0604020202020204" pitchFamily="34" charset="0"/>
            </a:endParaRPr>
          </a:p>
        </p:txBody>
      </p:sp>
      <p:sp>
        <p:nvSpPr>
          <p:cNvPr id="4" name="Slide Number Placeholder 3"/>
          <p:cNvSpPr>
            <a:spLocks noGrp="1"/>
          </p:cNvSpPr>
          <p:nvPr>
            <p:ph type="sldNum" sz="quarter" idx="10"/>
          </p:nvPr>
        </p:nvSpPr>
        <p:spPr/>
        <p:txBody>
          <a:bodyPr/>
          <a:lstStyle/>
          <a:p>
            <a:fld id="{3C4442FC-A6A8-4D47-B4A0-B7F42E5242A9}" type="slidenum">
              <a:rPr lang="en-GB" smtClean="0"/>
              <a:t>12</a:t>
            </a:fld>
            <a:endParaRPr lang="en-GB"/>
          </a:p>
        </p:txBody>
      </p:sp>
    </p:spTree>
    <p:extLst>
      <p:ext uri="{BB962C8B-B14F-4D97-AF65-F5344CB8AC3E}">
        <p14:creationId xmlns:p14="http://schemas.microsoft.com/office/powerpoint/2010/main" val="4170069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D4091-BF14-6AAF-A55F-6D775202D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671F3-4B1E-A44D-9BE0-9CA0B15CC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F7C96F-F738-5E22-EB46-CC8379FB1EF1}"/>
              </a:ext>
            </a:extLst>
          </p:cNvPr>
          <p:cNvSpPr txBox="1">
            <a:spLocks noGrp="1"/>
          </p:cNvSpPr>
          <p:nvPr>
            <p:ph type="body" sz="quarter" idx="1"/>
          </p:nvPr>
        </p:nvSpPr>
        <p:spPr/>
        <p:txBody>
          <a:bodyPr/>
          <a:lstStyle/>
          <a:p>
            <a:pPr lvl="0"/>
            <a:endParaRPr lang="en-US"/>
          </a:p>
        </p:txBody>
      </p:sp>
      <p:sp>
        <p:nvSpPr>
          <p:cNvPr id="4" name="Slide Number Placeholder 3">
            <a:extLst>
              <a:ext uri="{FF2B5EF4-FFF2-40B4-BE49-F238E27FC236}">
                <a16:creationId xmlns:a16="http://schemas.microsoft.com/office/drawing/2014/main" id="{40619ECA-F61A-6BFF-0C3A-4D76D15EF4D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DFCBA2D-07FA-40F1-98DB-05D536138C5A}" type="slidenum">
              <a:t>13</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106120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4C62DC27-8991-871A-7DFE-C9209BF59381}"/>
              </a:ext>
            </a:extLst>
          </p:cNvPr>
          <p:cNvSpPr>
            <a:spLocks noGrp="1"/>
          </p:cNvSpPr>
          <p:nvPr>
            <p:ph type="pic" idx="1"/>
          </p:nvPr>
        </p:nvSpPr>
        <p:spPr>
          <a:xfrm>
            <a:off x="0" y="0"/>
            <a:ext cx="12191999" cy="6858000"/>
          </a:xfrm>
          <a:prstGeom prst="rect">
            <a:avLst/>
          </a:prstGeom>
        </p:spPr>
        <p:txBody>
          <a:bodyPr/>
          <a:lstStyle>
            <a:lvl1pPr marL="0" indent="0">
              <a:buNone/>
              <a:defRPr sz="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5">
            <a:extLst>
              <a:ext uri="{FF2B5EF4-FFF2-40B4-BE49-F238E27FC236}">
                <a16:creationId xmlns:a16="http://schemas.microsoft.com/office/drawing/2014/main" id="{2196C9AD-3891-7359-D3BE-5A8F9FF85DA8}"/>
              </a:ext>
            </a:extLst>
          </p:cNvPr>
          <p:cNvSpPr>
            <a:spLocks noGrp="1"/>
          </p:cNvSpPr>
          <p:nvPr>
            <p:ph type="body" sz="quarter" idx="10" hasCustomPrompt="1"/>
          </p:nvPr>
        </p:nvSpPr>
        <p:spPr>
          <a:xfrm>
            <a:off x="0" y="1233488"/>
            <a:ext cx="6458672" cy="5624512"/>
          </a:xfrm>
          <a:prstGeom prst="round1Rect">
            <a:avLst>
              <a:gd name="adj" fmla="val 13418"/>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5" name="Segnaposto testo 5">
            <a:extLst>
              <a:ext uri="{FF2B5EF4-FFF2-40B4-BE49-F238E27FC236}">
                <a16:creationId xmlns:a16="http://schemas.microsoft.com/office/drawing/2014/main" id="{1FB99BFB-91DD-7350-57B0-771F3E3009BC}"/>
              </a:ext>
            </a:extLst>
          </p:cNvPr>
          <p:cNvSpPr>
            <a:spLocks noGrp="1"/>
          </p:cNvSpPr>
          <p:nvPr>
            <p:ph type="body" sz="quarter" idx="11"/>
          </p:nvPr>
        </p:nvSpPr>
        <p:spPr>
          <a:xfrm>
            <a:off x="334962" y="1916113"/>
            <a:ext cx="5761037" cy="3905567"/>
          </a:xfrm>
          <a:prstGeom prst="rect">
            <a:avLst/>
          </a:prstGeom>
        </p:spPr>
        <p:txBody>
          <a:bodyPr anchor="ctr"/>
          <a:lstStyle>
            <a:lvl1pPr marL="0" indent="0">
              <a:lnSpc>
                <a:spcPct val="100000"/>
              </a:lnSpc>
              <a:spcBef>
                <a:spcPts val="0"/>
              </a:spcBef>
              <a:buNone/>
              <a:defRPr sz="3800">
                <a:solidFill>
                  <a:schemeClr val="bg1"/>
                </a:solidFill>
                <a:latin typeface="Arial Black" panose="020B0A04020102020204" pitchFamily="34" charset="0"/>
              </a:defRPr>
            </a:lvl1pPr>
          </a:lstStyle>
          <a:p>
            <a:endParaRPr lang="en-GB"/>
          </a:p>
        </p:txBody>
      </p:sp>
      <p:sp>
        <p:nvSpPr>
          <p:cNvPr id="7" name="Segnaposto testo 5">
            <a:extLst>
              <a:ext uri="{FF2B5EF4-FFF2-40B4-BE49-F238E27FC236}">
                <a16:creationId xmlns:a16="http://schemas.microsoft.com/office/drawing/2014/main" id="{613EB21F-36B3-0084-F0AD-7B738B1E31CE}"/>
              </a:ext>
            </a:extLst>
          </p:cNvPr>
          <p:cNvSpPr>
            <a:spLocks noGrp="1"/>
          </p:cNvSpPr>
          <p:nvPr>
            <p:ph type="body" sz="quarter" idx="12"/>
          </p:nvPr>
        </p:nvSpPr>
        <p:spPr>
          <a:xfrm>
            <a:off x="334962" y="5821680"/>
            <a:ext cx="5761037" cy="702945"/>
          </a:xfrm>
          <a:prstGeom prst="rect">
            <a:avLst/>
          </a:prstGeom>
        </p:spPr>
        <p:txBody>
          <a:bodyPr anchor="ctr"/>
          <a:lstStyle>
            <a:lvl1pPr marL="0" indent="0">
              <a:lnSpc>
                <a:spcPct val="100000"/>
              </a:lnSpc>
              <a:spcBef>
                <a:spcPts val="0"/>
              </a:spcBef>
              <a:buNone/>
              <a:defRPr sz="2000" b="1">
                <a:solidFill>
                  <a:schemeClr val="bg1"/>
                </a:solidFill>
                <a:latin typeface="Arial" panose="020B0604020202020204" pitchFamily="34" charset="0"/>
                <a:cs typeface="Arial" panose="020B0604020202020204" pitchFamily="34" charset="0"/>
              </a:defRPr>
            </a:lvl1pPr>
          </a:lstStyle>
          <a:p>
            <a:endParaRPr lang="en-GB"/>
          </a:p>
        </p:txBody>
      </p:sp>
      <p:sp>
        <p:nvSpPr>
          <p:cNvPr id="14" name="Freeform: Shape 13">
            <a:extLst>
              <a:ext uri="{FF2B5EF4-FFF2-40B4-BE49-F238E27FC236}">
                <a16:creationId xmlns:a16="http://schemas.microsoft.com/office/drawing/2014/main" id="{A42D02CA-CADA-8D02-B5E5-B3BAC764A21B}"/>
              </a:ext>
            </a:extLst>
          </p:cNvPr>
          <p:cNvSpPr/>
          <p:nvPr/>
        </p:nvSpPr>
        <p:spPr>
          <a:xfrm>
            <a:off x="11031817" y="333375"/>
            <a:ext cx="272221" cy="1237323"/>
          </a:xfrm>
          <a:custGeom>
            <a:avLst/>
            <a:gdLst>
              <a:gd name="connsiteX0" fmla="*/ 18564 w 272221"/>
              <a:gd name="connsiteY0" fmla="*/ 1237324 h 1237323"/>
              <a:gd name="connsiteX1" fmla="*/ 272221 w 272221"/>
              <a:gd name="connsiteY1" fmla="*/ 899876 h 1237323"/>
              <a:gd name="connsiteX2" fmla="*/ 18564 w 272221"/>
              <a:gd name="connsiteY2" fmla="*/ 562429 h 1237323"/>
              <a:gd name="connsiteX3" fmla="*/ 18564 w 272221"/>
              <a:gd name="connsiteY3" fmla="*/ 1237324 h 1237323"/>
              <a:gd name="connsiteX4" fmla="*/ 253647 w 272221"/>
              <a:gd name="connsiteY4" fmla="*/ 0 h 1237323"/>
              <a:gd name="connsiteX5" fmla="*/ 0 w 272221"/>
              <a:gd name="connsiteY5" fmla="*/ 337448 h 1237323"/>
              <a:gd name="connsiteX6" fmla="*/ 253647 w 272221"/>
              <a:gd name="connsiteY6" fmla="*/ 674905 h 1237323"/>
              <a:gd name="connsiteX7" fmla="*/ 253647 w 272221"/>
              <a:gd name="connsiteY7" fmla="*/ 0 h 123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221" h="1237323">
                <a:moveTo>
                  <a:pt x="18564" y="1237324"/>
                </a:moveTo>
                <a:lnTo>
                  <a:pt x="272221" y="899876"/>
                </a:lnTo>
                <a:lnTo>
                  <a:pt x="18564" y="562429"/>
                </a:lnTo>
                <a:lnTo>
                  <a:pt x="18564" y="1237324"/>
                </a:lnTo>
                <a:close/>
                <a:moveTo>
                  <a:pt x="253647" y="0"/>
                </a:moveTo>
                <a:lnTo>
                  <a:pt x="0" y="337448"/>
                </a:lnTo>
                <a:lnTo>
                  <a:pt x="253647" y="674905"/>
                </a:lnTo>
                <a:lnTo>
                  <a:pt x="253647" y="0"/>
                </a:lnTo>
                <a:close/>
              </a:path>
            </a:pathLst>
          </a:custGeom>
          <a:solidFill>
            <a:srgbClr val="FFFFFF"/>
          </a:solidFill>
          <a:ln w="946" cap="flat">
            <a:noFill/>
            <a:prstDash val="solid"/>
            <a:miter/>
          </a:ln>
        </p:spPr>
        <p:txBody>
          <a:bodyPr rtlCol="0" anchor="t"/>
          <a:lstStyle/>
          <a:p>
            <a:r>
              <a:rPr lang="en-GB" sz="100">
                <a:solidFill>
                  <a:schemeClr val="bg1"/>
                </a:solidFill>
              </a:rPr>
              <a:t>a</a:t>
            </a:r>
            <a:endParaRPr lang="it-IT" sz="100">
              <a:solidFill>
                <a:schemeClr val="bg1"/>
              </a:solidFill>
            </a:endParaRPr>
          </a:p>
        </p:txBody>
      </p:sp>
      <p:sp>
        <p:nvSpPr>
          <p:cNvPr id="15" name="Freeform: Shape 14">
            <a:extLst>
              <a:ext uri="{FF2B5EF4-FFF2-40B4-BE49-F238E27FC236}">
                <a16:creationId xmlns:a16="http://schemas.microsoft.com/office/drawing/2014/main" id="{85D79895-F228-030B-6BBB-47EE1CB54B2F}"/>
              </a:ext>
            </a:extLst>
          </p:cNvPr>
          <p:cNvSpPr/>
          <p:nvPr userDrawn="1"/>
        </p:nvSpPr>
        <p:spPr>
          <a:xfrm>
            <a:off x="10245090" y="670832"/>
            <a:ext cx="1611750" cy="562419"/>
          </a:xfrm>
          <a:custGeom>
            <a:avLst/>
            <a:gdLst>
              <a:gd name="connsiteX0" fmla="*/ 112486 w 1611750"/>
              <a:gd name="connsiteY0" fmla="*/ 118446 h 562419"/>
              <a:gd name="connsiteX1" fmla="*/ 337457 w 1611750"/>
              <a:gd name="connsiteY1" fmla="*/ 118446 h 562419"/>
              <a:gd name="connsiteX2" fmla="*/ 337457 w 1611750"/>
              <a:gd name="connsiteY2" fmla="*/ 224962 h 562419"/>
              <a:gd name="connsiteX3" fmla="*/ 112486 w 1611750"/>
              <a:gd name="connsiteY3" fmla="*/ 224962 h 562419"/>
              <a:gd name="connsiteX4" fmla="*/ 112486 w 1611750"/>
              <a:gd name="connsiteY4" fmla="*/ 118446 h 562419"/>
              <a:gd name="connsiteX5" fmla="*/ 478619 w 1611750"/>
              <a:gd name="connsiteY5" fmla="*/ 562419 h 562419"/>
              <a:gd name="connsiteX6" fmla="*/ 313586 w 1611750"/>
              <a:gd name="connsiteY6" fmla="*/ 343418 h 562419"/>
              <a:gd name="connsiteX7" fmla="*/ 337457 w 1611750"/>
              <a:gd name="connsiteY7" fmla="*/ 343418 h 562419"/>
              <a:gd name="connsiteX8" fmla="*/ 449943 w 1611750"/>
              <a:gd name="connsiteY8" fmla="*/ 230932 h 562419"/>
              <a:gd name="connsiteX9" fmla="*/ 449943 w 1611750"/>
              <a:gd name="connsiteY9" fmla="*/ 230932 h 562419"/>
              <a:gd name="connsiteX10" fmla="*/ 449943 w 1611750"/>
              <a:gd name="connsiteY10" fmla="*/ 112486 h 562419"/>
              <a:gd name="connsiteX11" fmla="*/ 337457 w 1611750"/>
              <a:gd name="connsiteY11" fmla="*/ 0 h 562419"/>
              <a:gd name="connsiteX12" fmla="*/ 0 w 1611750"/>
              <a:gd name="connsiteY12" fmla="*/ 0 h 562419"/>
              <a:gd name="connsiteX13" fmla="*/ 0 w 1611750"/>
              <a:gd name="connsiteY13" fmla="*/ 562419 h 562419"/>
              <a:gd name="connsiteX14" fmla="*/ 112486 w 1611750"/>
              <a:gd name="connsiteY14" fmla="*/ 562419 h 562419"/>
              <a:gd name="connsiteX15" fmla="*/ 112486 w 1611750"/>
              <a:gd name="connsiteY15" fmla="*/ 343418 h 562419"/>
              <a:gd name="connsiteX16" fmla="*/ 173420 w 1611750"/>
              <a:gd name="connsiteY16" fmla="*/ 343418 h 562419"/>
              <a:gd name="connsiteX17" fmla="*/ 173154 w 1611750"/>
              <a:gd name="connsiteY17" fmla="*/ 343418 h 562419"/>
              <a:gd name="connsiteX18" fmla="*/ 337770 w 1611750"/>
              <a:gd name="connsiteY18" fmla="*/ 562419 h 562419"/>
              <a:gd name="connsiteX19" fmla="*/ 478619 w 1611750"/>
              <a:gd name="connsiteY19" fmla="*/ 562419 h 562419"/>
              <a:gd name="connsiteX20" fmla="*/ 571375 w 1611750"/>
              <a:gd name="connsiteY20" fmla="*/ 562419 h 562419"/>
              <a:gd name="connsiteX21" fmla="*/ 683861 w 1611750"/>
              <a:gd name="connsiteY21" fmla="*/ 562419 h 562419"/>
              <a:gd name="connsiteX22" fmla="*/ 683861 w 1611750"/>
              <a:gd name="connsiteY22" fmla="*/ 0 h 562419"/>
              <a:gd name="connsiteX23" fmla="*/ 571375 w 1611750"/>
              <a:gd name="connsiteY23" fmla="*/ 0 h 562419"/>
              <a:gd name="connsiteX24" fmla="*/ 571375 w 1611750"/>
              <a:gd name="connsiteY24" fmla="*/ 562419 h 562419"/>
              <a:gd name="connsiteX25" fmla="*/ 1499264 w 1611750"/>
              <a:gd name="connsiteY25" fmla="*/ 224971 h 562419"/>
              <a:gd name="connsiteX26" fmla="*/ 1274302 w 1611750"/>
              <a:gd name="connsiteY26" fmla="*/ 224971 h 562419"/>
              <a:gd name="connsiteX27" fmla="*/ 1274302 w 1611750"/>
              <a:gd name="connsiteY27" fmla="*/ 118456 h 562419"/>
              <a:gd name="connsiteX28" fmla="*/ 1499264 w 1611750"/>
              <a:gd name="connsiteY28" fmla="*/ 118456 h 562419"/>
              <a:gd name="connsiteX29" fmla="*/ 1499264 w 1611750"/>
              <a:gd name="connsiteY29" fmla="*/ 224971 h 562419"/>
              <a:gd name="connsiteX30" fmla="*/ 1499264 w 1611750"/>
              <a:gd name="connsiteY30" fmla="*/ 562419 h 562419"/>
              <a:gd name="connsiteX31" fmla="*/ 1611750 w 1611750"/>
              <a:gd name="connsiteY31" fmla="*/ 562419 h 562419"/>
              <a:gd name="connsiteX32" fmla="*/ 1611750 w 1611750"/>
              <a:gd name="connsiteY32" fmla="*/ 112486 h 562419"/>
              <a:gd name="connsiteX33" fmla="*/ 1499264 w 1611750"/>
              <a:gd name="connsiteY33" fmla="*/ 0 h 562419"/>
              <a:gd name="connsiteX34" fmla="*/ 1161816 w 1611750"/>
              <a:gd name="connsiteY34" fmla="*/ 0 h 562419"/>
              <a:gd name="connsiteX35" fmla="*/ 1161816 w 1611750"/>
              <a:gd name="connsiteY35" fmla="*/ 562419 h 562419"/>
              <a:gd name="connsiteX36" fmla="*/ 1274302 w 1611750"/>
              <a:gd name="connsiteY36" fmla="*/ 562419 h 562419"/>
              <a:gd name="connsiteX37" fmla="*/ 1274302 w 1611750"/>
              <a:gd name="connsiteY37" fmla="*/ 343418 h 562419"/>
              <a:gd name="connsiteX38" fmla="*/ 1499264 w 1611750"/>
              <a:gd name="connsiteY38" fmla="*/ 343418 h 562419"/>
              <a:gd name="connsiteX39" fmla="*/ 1499264 w 1611750"/>
              <a:gd name="connsiteY39" fmla="*/ 562419 h 56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11750" h="562419">
                <a:moveTo>
                  <a:pt x="112486" y="118446"/>
                </a:moveTo>
                <a:lnTo>
                  <a:pt x="337457" y="118446"/>
                </a:lnTo>
                <a:lnTo>
                  <a:pt x="337457" y="224962"/>
                </a:lnTo>
                <a:lnTo>
                  <a:pt x="112486" y="224962"/>
                </a:lnTo>
                <a:lnTo>
                  <a:pt x="112486" y="118446"/>
                </a:lnTo>
                <a:close/>
                <a:moveTo>
                  <a:pt x="478619" y="562419"/>
                </a:moveTo>
                <a:lnTo>
                  <a:pt x="313586" y="343418"/>
                </a:lnTo>
                <a:lnTo>
                  <a:pt x="337457" y="343418"/>
                </a:lnTo>
                <a:cubicBezTo>
                  <a:pt x="399576" y="343418"/>
                  <a:pt x="449943" y="293060"/>
                  <a:pt x="449943" y="230932"/>
                </a:cubicBezTo>
                <a:lnTo>
                  <a:pt x="449943" y="230932"/>
                </a:lnTo>
                <a:lnTo>
                  <a:pt x="449943" y="112486"/>
                </a:lnTo>
                <a:cubicBezTo>
                  <a:pt x="449943" y="50358"/>
                  <a:pt x="399576" y="0"/>
                  <a:pt x="337457" y="0"/>
                </a:cubicBezTo>
                <a:lnTo>
                  <a:pt x="0" y="0"/>
                </a:lnTo>
                <a:lnTo>
                  <a:pt x="0" y="562419"/>
                </a:lnTo>
                <a:lnTo>
                  <a:pt x="112486" y="562419"/>
                </a:lnTo>
                <a:lnTo>
                  <a:pt x="112486" y="343418"/>
                </a:lnTo>
                <a:lnTo>
                  <a:pt x="173420" y="343418"/>
                </a:lnTo>
                <a:lnTo>
                  <a:pt x="173154" y="343418"/>
                </a:lnTo>
                <a:lnTo>
                  <a:pt x="337770" y="562419"/>
                </a:lnTo>
                <a:lnTo>
                  <a:pt x="478619" y="562419"/>
                </a:lnTo>
                <a:close/>
                <a:moveTo>
                  <a:pt x="571375" y="562419"/>
                </a:moveTo>
                <a:lnTo>
                  <a:pt x="683861" y="562419"/>
                </a:lnTo>
                <a:lnTo>
                  <a:pt x="683861" y="0"/>
                </a:lnTo>
                <a:lnTo>
                  <a:pt x="571375" y="0"/>
                </a:lnTo>
                <a:lnTo>
                  <a:pt x="571375" y="562419"/>
                </a:lnTo>
                <a:close/>
                <a:moveTo>
                  <a:pt x="1499264" y="224971"/>
                </a:moveTo>
                <a:lnTo>
                  <a:pt x="1274302" y="224971"/>
                </a:lnTo>
                <a:lnTo>
                  <a:pt x="1274302" y="118456"/>
                </a:lnTo>
                <a:lnTo>
                  <a:pt x="1499264" y="118456"/>
                </a:lnTo>
                <a:lnTo>
                  <a:pt x="1499264" y="224971"/>
                </a:lnTo>
                <a:close/>
                <a:moveTo>
                  <a:pt x="1499264" y="562419"/>
                </a:moveTo>
                <a:lnTo>
                  <a:pt x="1611750" y="562419"/>
                </a:lnTo>
                <a:lnTo>
                  <a:pt x="1611750" y="112486"/>
                </a:lnTo>
                <a:cubicBezTo>
                  <a:pt x="1611750" y="50358"/>
                  <a:pt x="1561383" y="0"/>
                  <a:pt x="1499264" y="0"/>
                </a:cubicBezTo>
                <a:lnTo>
                  <a:pt x="1161816" y="0"/>
                </a:lnTo>
                <a:lnTo>
                  <a:pt x="1161816" y="562419"/>
                </a:lnTo>
                <a:lnTo>
                  <a:pt x="1274302" y="562419"/>
                </a:lnTo>
                <a:lnTo>
                  <a:pt x="1274302" y="343418"/>
                </a:lnTo>
                <a:lnTo>
                  <a:pt x="1499264" y="343418"/>
                </a:lnTo>
                <a:lnTo>
                  <a:pt x="1499264" y="562419"/>
                </a:lnTo>
                <a:close/>
              </a:path>
            </a:pathLst>
          </a:custGeom>
          <a:solidFill>
            <a:srgbClr val="FFFFFF"/>
          </a:solidFill>
          <a:ln w="946" cap="flat">
            <a:noFill/>
            <a:prstDash val="solid"/>
            <a:miter/>
          </a:ln>
        </p:spPr>
        <p:txBody>
          <a:bodyPr rtlCol="0" anchor="ctr"/>
          <a:lstStyle/>
          <a:p>
            <a:r>
              <a:rPr lang="en-GB" sz="100">
                <a:solidFill>
                  <a:schemeClr val="bg1"/>
                </a:solidFill>
              </a:rPr>
              <a:t>a</a:t>
            </a:r>
            <a:endParaRPr lang="it-IT" sz="100">
              <a:solidFill>
                <a:schemeClr val="bg1"/>
              </a:solidFill>
            </a:endParaRPr>
          </a:p>
        </p:txBody>
      </p:sp>
      <p:pic>
        <p:nvPicPr>
          <p:cNvPr id="2" name="Picture 1" descr="A black and white logo&#10;&#10;Description automatically generated with low confidence">
            <a:extLst>
              <a:ext uri="{FF2B5EF4-FFF2-40B4-BE49-F238E27FC236}">
                <a16:creationId xmlns:a16="http://schemas.microsoft.com/office/drawing/2014/main" id="{8A2A94C6-2275-46FA-E33D-3AFBCB5C6CF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513685" y="235720"/>
            <a:ext cx="1396246" cy="1421378"/>
          </a:xfrm>
          <a:prstGeom prst="rect">
            <a:avLst/>
          </a:prstGeom>
        </p:spPr>
      </p:pic>
    </p:spTree>
    <p:extLst>
      <p:ext uri="{BB962C8B-B14F-4D97-AF65-F5344CB8AC3E}">
        <p14:creationId xmlns:p14="http://schemas.microsoft.com/office/powerpoint/2010/main" val="2039816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inal Cover">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4C62DC27-8991-871A-7DFE-C9209BF59381}"/>
              </a:ext>
            </a:extLst>
          </p:cNvPr>
          <p:cNvSpPr>
            <a:spLocks noGrp="1"/>
          </p:cNvSpPr>
          <p:nvPr>
            <p:ph type="pic" idx="1"/>
          </p:nvPr>
        </p:nvSpPr>
        <p:spPr>
          <a:xfrm>
            <a:off x="0" y="0"/>
            <a:ext cx="12191999" cy="6858000"/>
          </a:xfrm>
          <a:prstGeom prst="rect">
            <a:avLst/>
          </a:prstGeom>
        </p:spPr>
        <p:txBody>
          <a:bodyPr/>
          <a:lstStyle>
            <a:lvl1pPr marL="0" indent="0">
              <a:buNone/>
              <a:defRPr sz="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5">
            <a:extLst>
              <a:ext uri="{FF2B5EF4-FFF2-40B4-BE49-F238E27FC236}">
                <a16:creationId xmlns:a16="http://schemas.microsoft.com/office/drawing/2014/main" id="{2196C9AD-3891-7359-D3BE-5A8F9FF85DA8}"/>
              </a:ext>
            </a:extLst>
          </p:cNvPr>
          <p:cNvSpPr>
            <a:spLocks noGrp="1"/>
          </p:cNvSpPr>
          <p:nvPr>
            <p:ph type="body" sz="quarter" idx="10" hasCustomPrompt="1"/>
          </p:nvPr>
        </p:nvSpPr>
        <p:spPr>
          <a:xfrm>
            <a:off x="0" y="2882096"/>
            <a:ext cx="5092861" cy="3975903"/>
          </a:xfrm>
          <a:prstGeom prst="round1Rect">
            <a:avLst>
              <a:gd name="adj" fmla="val 21890"/>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5" name="Segnaposto testo 5">
            <a:extLst>
              <a:ext uri="{FF2B5EF4-FFF2-40B4-BE49-F238E27FC236}">
                <a16:creationId xmlns:a16="http://schemas.microsoft.com/office/drawing/2014/main" id="{1FB99BFB-91DD-7350-57B0-771F3E3009BC}"/>
              </a:ext>
            </a:extLst>
          </p:cNvPr>
          <p:cNvSpPr>
            <a:spLocks noGrp="1"/>
          </p:cNvSpPr>
          <p:nvPr>
            <p:ph type="body" sz="quarter" idx="11"/>
          </p:nvPr>
        </p:nvSpPr>
        <p:spPr>
          <a:xfrm>
            <a:off x="334963" y="3429000"/>
            <a:ext cx="4237037" cy="1386840"/>
          </a:xfrm>
          <a:prstGeom prst="rect">
            <a:avLst/>
          </a:prstGeom>
        </p:spPr>
        <p:txBody>
          <a:bodyPr anchor="ctr"/>
          <a:lstStyle>
            <a:lvl1pPr marL="0" indent="0">
              <a:lnSpc>
                <a:spcPct val="100000"/>
              </a:lnSpc>
              <a:spcBef>
                <a:spcPts val="200"/>
              </a:spcBef>
              <a:buNone/>
              <a:defRPr sz="3800">
                <a:solidFill>
                  <a:schemeClr val="bg1"/>
                </a:solidFill>
                <a:latin typeface="Arial Black" panose="020B0A04020102020204" pitchFamily="34" charset="0"/>
              </a:defRPr>
            </a:lvl1pPr>
          </a:lstStyle>
          <a:p>
            <a:endParaRPr lang="en-GB"/>
          </a:p>
        </p:txBody>
      </p:sp>
      <p:sp>
        <p:nvSpPr>
          <p:cNvPr id="7" name="Segnaposto testo 5">
            <a:extLst>
              <a:ext uri="{FF2B5EF4-FFF2-40B4-BE49-F238E27FC236}">
                <a16:creationId xmlns:a16="http://schemas.microsoft.com/office/drawing/2014/main" id="{613EB21F-36B3-0084-F0AD-7B738B1E31CE}"/>
              </a:ext>
            </a:extLst>
          </p:cNvPr>
          <p:cNvSpPr>
            <a:spLocks noGrp="1"/>
          </p:cNvSpPr>
          <p:nvPr>
            <p:ph type="body" sz="quarter" idx="12"/>
          </p:nvPr>
        </p:nvSpPr>
        <p:spPr>
          <a:xfrm>
            <a:off x="334962" y="5440680"/>
            <a:ext cx="4237037" cy="1083945"/>
          </a:xfrm>
          <a:prstGeom prst="rect">
            <a:avLst/>
          </a:prstGeom>
        </p:spPr>
        <p:txBody>
          <a:bodyPr anchor="ctr"/>
          <a:lstStyle>
            <a:lvl1pPr marL="0" indent="0">
              <a:lnSpc>
                <a:spcPct val="100000"/>
              </a:lnSpc>
              <a:spcBef>
                <a:spcPts val="0"/>
              </a:spcBef>
              <a:buNone/>
              <a:defRPr sz="2000" b="1">
                <a:solidFill>
                  <a:schemeClr val="bg1"/>
                </a:solidFill>
                <a:latin typeface="Arial" panose="020B0604020202020204" pitchFamily="34" charset="0"/>
                <a:cs typeface="Arial" panose="020B0604020202020204" pitchFamily="34" charset="0"/>
              </a:defRPr>
            </a:lvl1pPr>
          </a:lstStyle>
          <a:p>
            <a:endParaRPr lang="en-GB"/>
          </a:p>
        </p:txBody>
      </p:sp>
      <p:grpSp>
        <p:nvGrpSpPr>
          <p:cNvPr id="9" name="Group 8">
            <a:extLst>
              <a:ext uri="{FF2B5EF4-FFF2-40B4-BE49-F238E27FC236}">
                <a16:creationId xmlns:a16="http://schemas.microsoft.com/office/drawing/2014/main" id="{3FF5D68D-E87A-782B-5C3D-FD480E1C6C74}"/>
              </a:ext>
            </a:extLst>
          </p:cNvPr>
          <p:cNvGrpSpPr/>
          <p:nvPr userDrawn="1"/>
        </p:nvGrpSpPr>
        <p:grpSpPr>
          <a:xfrm>
            <a:off x="10245090" y="333375"/>
            <a:ext cx="1611750" cy="1237323"/>
            <a:chOff x="10245090" y="333375"/>
            <a:chExt cx="1611750" cy="1237323"/>
          </a:xfrm>
        </p:grpSpPr>
        <p:sp>
          <p:nvSpPr>
            <p:cNvPr id="14" name="Freeform: Shape 13">
              <a:extLst>
                <a:ext uri="{FF2B5EF4-FFF2-40B4-BE49-F238E27FC236}">
                  <a16:creationId xmlns:a16="http://schemas.microsoft.com/office/drawing/2014/main" id="{A42D02CA-CADA-8D02-B5E5-B3BAC764A21B}"/>
                </a:ext>
              </a:extLst>
            </p:cNvPr>
            <p:cNvSpPr/>
            <p:nvPr/>
          </p:nvSpPr>
          <p:spPr>
            <a:xfrm>
              <a:off x="11031817" y="333375"/>
              <a:ext cx="272221" cy="1237323"/>
            </a:xfrm>
            <a:custGeom>
              <a:avLst/>
              <a:gdLst>
                <a:gd name="connsiteX0" fmla="*/ 18564 w 272221"/>
                <a:gd name="connsiteY0" fmla="*/ 1237324 h 1237323"/>
                <a:gd name="connsiteX1" fmla="*/ 272221 w 272221"/>
                <a:gd name="connsiteY1" fmla="*/ 899876 h 1237323"/>
                <a:gd name="connsiteX2" fmla="*/ 18564 w 272221"/>
                <a:gd name="connsiteY2" fmla="*/ 562429 h 1237323"/>
                <a:gd name="connsiteX3" fmla="*/ 18564 w 272221"/>
                <a:gd name="connsiteY3" fmla="*/ 1237324 h 1237323"/>
                <a:gd name="connsiteX4" fmla="*/ 253647 w 272221"/>
                <a:gd name="connsiteY4" fmla="*/ 0 h 1237323"/>
                <a:gd name="connsiteX5" fmla="*/ 0 w 272221"/>
                <a:gd name="connsiteY5" fmla="*/ 337448 h 1237323"/>
                <a:gd name="connsiteX6" fmla="*/ 253647 w 272221"/>
                <a:gd name="connsiteY6" fmla="*/ 674905 h 1237323"/>
                <a:gd name="connsiteX7" fmla="*/ 253647 w 272221"/>
                <a:gd name="connsiteY7" fmla="*/ 0 h 123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221" h="1237323">
                  <a:moveTo>
                    <a:pt x="18564" y="1237324"/>
                  </a:moveTo>
                  <a:lnTo>
                    <a:pt x="272221" y="899876"/>
                  </a:lnTo>
                  <a:lnTo>
                    <a:pt x="18564" y="562429"/>
                  </a:lnTo>
                  <a:lnTo>
                    <a:pt x="18564" y="1237324"/>
                  </a:lnTo>
                  <a:close/>
                  <a:moveTo>
                    <a:pt x="253647" y="0"/>
                  </a:moveTo>
                  <a:lnTo>
                    <a:pt x="0" y="337448"/>
                  </a:lnTo>
                  <a:lnTo>
                    <a:pt x="253647" y="674905"/>
                  </a:lnTo>
                  <a:lnTo>
                    <a:pt x="253647" y="0"/>
                  </a:lnTo>
                  <a:close/>
                </a:path>
              </a:pathLst>
            </a:custGeom>
            <a:solidFill>
              <a:srgbClr val="FFFFFF"/>
            </a:solidFill>
            <a:ln w="946" cap="flat">
              <a:noFill/>
              <a:prstDash val="solid"/>
              <a:miter/>
            </a:ln>
          </p:spPr>
          <p:txBody>
            <a:bodyPr rtlCol="0" anchor="t"/>
            <a:lstStyle/>
            <a:p>
              <a:r>
                <a:rPr lang="en-GB" sz="100">
                  <a:solidFill>
                    <a:schemeClr val="bg1"/>
                  </a:solidFill>
                </a:rPr>
                <a:t>a</a:t>
              </a:r>
              <a:endParaRPr lang="it-IT" sz="100">
                <a:solidFill>
                  <a:schemeClr val="bg1"/>
                </a:solidFill>
              </a:endParaRPr>
            </a:p>
          </p:txBody>
        </p:sp>
        <p:sp>
          <p:nvSpPr>
            <p:cNvPr id="15" name="Freeform: Shape 14">
              <a:extLst>
                <a:ext uri="{FF2B5EF4-FFF2-40B4-BE49-F238E27FC236}">
                  <a16:creationId xmlns:a16="http://schemas.microsoft.com/office/drawing/2014/main" id="{85D79895-F228-030B-6BBB-47EE1CB54B2F}"/>
                </a:ext>
              </a:extLst>
            </p:cNvPr>
            <p:cNvSpPr/>
            <p:nvPr/>
          </p:nvSpPr>
          <p:spPr>
            <a:xfrm>
              <a:off x="10245090" y="670832"/>
              <a:ext cx="1611750" cy="562419"/>
            </a:xfrm>
            <a:custGeom>
              <a:avLst/>
              <a:gdLst>
                <a:gd name="connsiteX0" fmla="*/ 112486 w 1611750"/>
                <a:gd name="connsiteY0" fmla="*/ 118446 h 562419"/>
                <a:gd name="connsiteX1" fmla="*/ 337457 w 1611750"/>
                <a:gd name="connsiteY1" fmla="*/ 118446 h 562419"/>
                <a:gd name="connsiteX2" fmla="*/ 337457 w 1611750"/>
                <a:gd name="connsiteY2" fmla="*/ 224962 h 562419"/>
                <a:gd name="connsiteX3" fmla="*/ 112486 w 1611750"/>
                <a:gd name="connsiteY3" fmla="*/ 224962 h 562419"/>
                <a:gd name="connsiteX4" fmla="*/ 112486 w 1611750"/>
                <a:gd name="connsiteY4" fmla="*/ 118446 h 562419"/>
                <a:gd name="connsiteX5" fmla="*/ 478619 w 1611750"/>
                <a:gd name="connsiteY5" fmla="*/ 562419 h 562419"/>
                <a:gd name="connsiteX6" fmla="*/ 313586 w 1611750"/>
                <a:gd name="connsiteY6" fmla="*/ 343418 h 562419"/>
                <a:gd name="connsiteX7" fmla="*/ 337457 w 1611750"/>
                <a:gd name="connsiteY7" fmla="*/ 343418 h 562419"/>
                <a:gd name="connsiteX8" fmla="*/ 449943 w 1611750"/>
                <a:gd name="connsiteY8" fmla="*/ 230932 h 562419"/>
                <a:gd name="connsiteX9" fmla="*/ 449943 w 1611750"/>
                <a:gd name="connsiteY9" fmla="*/ 230932 h 562419"/>
                <a:gd name="connsiteX10" fmla="*/ 449943 w 1611750"/>
                <a:gd name="connsiteY10" fmla="*/ 112486 h 562419"/>
                <a:gd name="connsiteX11" fmla="*/ 337457 w 1611750"/>
                <a:gd name="connsiteY11" fmla="*/ 0 h 562419"/>
                <a:gd name="connsiteX12" fmla="*/ 0 w 1611750"/>
                <a:gd name="connsiteY12" fmla="*/ 0 h 562419"/>
                <a:gd name="connsiteX13" fmla="*/ 0 w 1611750"/>
                <a:gd name="connsiteY13" fmla="*/ 562419 h 562419"/>
                <a:gd name="connsiteX14" fmla="*/ 112486 w 1611750"/>
                <a:gd name="connsiteY14" fmla="*/ 562419 h 562419"/>
                <a:gd name="connsiteX15" fmla="*/ 112486 w 1611750"/>
                <a:gd name="connsiteY15" fmla="*/ 343418 h 562419"/>
                <a:gd name="connsiteX16" fmla="*/ 173420 w 1611750"/>
                <a:gd name="connsiteY16" fmla="*/ 343418 h 562419"/>
                <a:gd name="connsiteX17" fmla="*/ 173154 w 1611750"/>
                <a:gd name="connsiteY17" fmla="*/ 343418 h 562419"/>
                <a:gd name="connsiteX18" fmla="*/ 337770 w 1611750"/>
                <a:gd name="connsiteY18" fmla="*/ 562419 h 562419"/>
                <a:gd name="connsiteX19" fmla="*/ 478619 w 1611750"/>
                <a:gd name="connsiteY19" fmla="*/ 562419 h 562419"/>
                <a:gd name="connsiteX20" fmla="*/ 571375 w 1611750"/>
                <a:gd name="connsiteY20" fmla="*/ 562419 h 562419"/>
                <a:gd name="connsiteX21" fmla="*/ 683861 w 1611750"/>
                <a:gd name="connsiteY21" fmla="*/ 562419 h 562419"/>
                <a:gd name="connsiteX22" fmla="*/ 683861 w 1611750"/>
                <a:gd name="connsiteY22" fmla="*/ 0 h 562419"/>
                <a:gd name="connsiteX23" fmla="*/ 571375 w 1611750"/>
                <a:gd name="connsiteY23" fmla="*/ 0 h 562419"/>
                <a:gd name="connsiteX24" fmla="*/ 571375 w 1611750"/>
                <a:gd name="connsiteY24" fmla="*/ 562419 h 562419"/>
                <a:gd name="connsiteX25" fmla="*/ 1499264 w 1611750"/>
                <a:gd name="connsiteY25" fmla="*/ 224971 h 562419"/>
                <a:gd name="connsiteX26" fmla="*/ 1274302 w 1611750"/>
                <a:gd name="connsiteY26" fmla="*/ 224971 h 562419"/>
                <a:gd name="connsiteX27" fmla="*/ 1274302 w 1611750"/>
                <a:gd name="connsiteY27" fmla="*/ 118456 h 562419"/>
                <a:gd name="connsiteX28" fmla="*/ 1499264 w 1611750"/>
                <a:gd name="connsiteY28" fmla="*/ 118456 h 562419"/>
                <a:gd name="connsiteX29" fmla="*/ 1499264 w 1611750"/>
                <a:gd name="connsiteY29" fmla="*/ 224971 h 562419"/>
                <a:gd name="connsiteX30" fmla="*/ 1499264 w 1611750"/>
                <a:gd name="connsiteY30" fmla="*/ 562419 h 562419"/>
                <a:gd name="connsiteX31" fmla="*/ 1611750 w 1611750"/>
                <a:gd name="connsiteY31" fmla="*/ 562419 h 562419"/>
                <a:gd name="connsiteX32" fmla="*/ 1611750 w 1611750"/>
                <a:gd name="connsiteY32" fmla="*/ 112486 h 562419"/>
                <a:gd name="connsiteX33" fmla="*/ 1499264 w 1611750"/>
                <a:gd name="connsiteY33" fmla="*/ 0 h 562419"/>
                <a:gd name="connsiteX34" fmla="*/ 1161816 w 1611750"/>
                <a:gd name="connsiteY34" fmla="*/ 0 h 562419"/>
                <a:gd name="connsiteX35" fmla="*/ 1161816 w 1611750"/>
                <a:gd name="connsiteY35" fmla="*/ 562419 h 562419"/>
                <a:gd name="connsiteX36" fmla="*/ 1274302 w 1611750"/>
                <a:gd name="connsiteY36" fmla="*/ 562419 h 562419"/>
                <a:gd name="connsiteX37" fmla="*/ 1274302 w 1611750"/>
                <a:gd name="connsiteY37" fmla="*/ 343418 h 562419"/>
                <a:gd name="connsiteX38" fmla="*/ 1499264 w 1611750"/>
                <a:gd name="connsiteY38" fmla="*/ 343418 h 562419"/>
                <a:gd name="connsiteX39" fmla="*/ 1499264 w 1611750"/>
                <a:gd name="connsiteY39" fmla="*/ 562419 h 56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11750" h="562419">
                  <a:moveTo>
                    <a:pt x="112486" y="118446"/>
                  </a:moveTo>
                  <a:lnTo>
                    <a:pt x="337457" y="118446"/>
                  </a:lnTo>
                  <a:lnTo>
                    <a:pt x="337457" y="224962"/>
                  </a:lnTo>
                  <a:lnTo>
                    <a:pt x="112486" y="224962"/>
                  </a:lnTo>
                  <a:lnTo>
                    <a:pt x="112486" y="118446"/>
                  </a:lnTo>
                  <a:close/>
                  <a:moveTo>
                    <a:pt x="478619" y="562419"/>
                  </a:moveTo>
                  <a:lnTo>
                    <a:pt x="313586" y="343418"/>
                  </a:lnTo>
                  <a:lnTo>
                    <a:pt x="337457" y="343418"/>
                  </a:lnTo>
                  <a:cubicBezTo>
                    <a:pt x="399576" y="343418"/>
                    <a:pt x="449943" y="293060"/>
                    <a:pt x="449943" y="230932"/>
                  </a:cubicBezTo>
                  <a:lnTo>
                    <a:pt x="449943" y="230932"/>
                  </a:lnTo>
                  <a:lnTo>
                    <a:pt x="449943" y="112486"/>
                  </a:lnTo>
                  <a:cubicBezTo>
                    <a:pt x="449943" y="50358"/>
                    <a:pt x="399576" y="0"/>
                    <a:pt x="337457" y="0"/>
                  </a:cubicBezTo>
                  <a:lnTo>
                    <a:pt x="0" y="0"/>
                  </a:lnTo>
                  <a:lnTo>
                    <a:pt x="0" y="562419"/>
                  </a:lnTo>
                  <a:lnTo>
                    <a:pt x="112486" y="562419"/>
                  </a:lnTo>
                  <a:lnTo>
                    <a:pt x="112486" y="343418"/>
                  </a:lnTo>
                  <a:lnTo>
                    <a:pt x="173420" y="343418"/>
                  </a:lnTo>
                  <a:lnTo>
                    <a:pt x="173154" y="343418"/>
                  </a:lnTo>
                  <a:lnTo>
                    <a:pt x="337770" y="562419"/>
                  </a:lnTo>
                  <a:lnTo>
                    <a:pt x="478619" y="562419"/>
                  </a:lnTo>
                  <a:close/>
                  <a:moveTo>
                    <a:pt x="571375" y="562419"/>
                  </a:moveTo>
                  <a:lnTo>
                    <a:pt x="683861" y="562419"/>
                  </a:lnTo>
                  <a:lnTo>
                    <a:pt x="683861" y="0"/>
                  </a:lnTo>
                  <a:lnTo>
                    <a:pt x="571375" y="0"/>
                  </a:lnTo>
                  <a:lnTo>
                    <a:pt x="571375" y="562419"/>
                  </a:lnTo>
                  <a:close/>
                  <a:moveTo>
                    <a:pt x="1499264" y="224971"/>
                  </a:moveTo>
                  <a:lnTo>
                    <a:pt x="1274302" y="224971"/>
                  </a:lnTo>
                  <a:lnTo>
                    <a:pt x="1274302" y="118456"/>
                  </a:lnTo>
                  <a:lnTo>
                    <a:pt x="1499264" y="118456"/>
                  </a:lnTo>
                  <a:lnTo>
                    <a:pt x="1499264" y="224971"/>
                  </a:lnTo>
                  <a:close/>
                  <a:moveTo>
                    <a:pt x="1499264" y="562419"/>
                  </a:moveTo>
                  <a:lnTo>
                    <a:pt x="1611750" y="562419"/>
                  </a:lnTo>
                  <a:lnTo>
                    <a:pt x="1611750" y="112486"/>
                  </a:lnTo>
                  <a:cubicBezTo>
                    <a:pt x="1611750" y="50358"/>
                    <a:pt x="1561383" y="0"/>
                    <a:pt x="1499264" y="0"/>
                  </a:cubicBezTo>
                  <a:lnTo>
                    <a:pt x="1161816" y="0"/>
                  </a:lnTo>
                  <a:lnTo>
                    <a:pt x="1161816" y="562419"/>
                  </a:lnTo>
                  <a:lnTo>
                    <a:pt x="1274302" y="562419"/>
                  </a:lnTo>
                  <a:lnTo>
                    <a:pt x="1274302" y="343418"/>
                  </a:lnTo>
                  <a:lnTo>
                    <a:pt x="1499264" y="343418"/>
                  </a:lnTo>
                  <a:lnTo>
                    <a:pt x="1499264" y="562419"/>
                  </a:lnTo>
                  <a:close/>
                </a:path>
              </a:pathLst>
            </a:custGeom>
            <a:solidFill>
              <a:srgbClr val="FFFFFF"/>
            </a:solidFill>
            <a:ln w="946" cap="flat">
              <a:noFill/>
              <a:prstDash val="solid"/>
              <a:miter/>
            </a:ln>
          </p:spPr>
          <p:txBody>
            <a:bodyPr rtlCol="0" anchor="ctr"/>
            <a:lstStyle/>
            <a:p>
              <a:r>
                <a:rPr lang="en-GB" sz="100">
                  <a:solidFill>
                    <a:schemeClr val="bg1"/>
                  </a:solidFill>
                </a:rPr>
                <a:t>a</a:t>
              </a:r>
              <a:endParaRPr lang="it-IT" sz="100">
                <a:solidFill>
                  <a:schemeClr val="bg1"/>
                </a:solidFill>
              </a:endParaRPr>
            </a:p>
          </p:txBody>
        </p:sp>
      </p:grpSp>
      <p:sp>
        <p:nvSpPr>
          <p:cNvPr id="2" name="Text Placeholder 5">
            <a:extLst>
              <a:ext uri="{FF2B5EF4-FFF2-40B4-BE49-F238E27FC236}">
                <a16:creationId xmlns:a16="http://schemas.microsoft.com/office/drawing/2014/main" id="{61B0B8C2-3D8E-DAC9-26B2-47F897AA3A58}"/>
              </a:ext>
            </a:extLst>
          </p:cNvPr>
          <p:cNvSpPr>
            <a:spLocks noGrp="1"/>
          </p:cNvSpPr>
          <p:nvPr>
            <p:ph type="body" sz="quarter" idx="13" hasCustomPrompt="1"/>
          </p:nvPr>
        </p:nvSpPr>
        <p:spPr>
          <a:xfrm flipV="1">
            <a:off x="0" y="-5"/>
            <a:ext cx="2334768" cy="2260881"/>
          </a:xfrm>
          <a:prstGeom prst="round2SameRect">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grpSp>
        <p:nvGrpSpPr>
          <p:cNvPr id="213" name="Qrcode">
            <a:extLst>
              <a:ext uri="{FF2B5EF4-FFF2-40B4-BE49-F238E27FC236}">
                <a16:creationId xmlns:a16="http://schemas.microsoft.com/office/drawing/2014/main" id="{A294BC34-4F03-1D1B-97E8-E7588C702BF9}"/>
              </a:ext>
            </a:extLst>
          </p:cNvPr>
          <p:cNvGrpSpPr/>
          <p:nvPr userDrawn="1"/>
        </p:nvGrpSpPr>
        <p:grpSpPr>
          <a:xfrm>
            <a:off x="624459" y="839937"/>
            <a:ext cx="1082420" cy="1082420"/>
            <a:chOff x="624459" y="839937"/>
            <a:chExt cx="1082420" cy="1082420"/>
          </a:xfrm>
        </p:grpSpPr>
        <p:sp>
          <p:nvSpPr>
            <p:cNvPr id="16" name="Freeform: Shape 15">
              <a:extLst>
                <a:ext uri="{FF2B5EF4-FFF2-40B4-BE49-F238E27FC236}">
                  <a16:creationId xmlns:a16="http://schemas.microsoft.com/office/drawing/2014/main" id="{40F81248-417E-5CBD-C1EB-3E8B7E441E51}"/>
                </a:ext>
              </a:extLst>
            </p:cNvPr>
            <p:cNvSpPr/>
            <p:nvPr/>
          </p:nvSpPr>
          <p:spPr>
            <a:xfrm>
              <a:off x="624459" y="839937"/>
              <a:ext cx="43338" cy="259746"/>
            </a:xfrm>
            <a:custGeom>
              <a:avLst/>
              <a:gdLst>
                <a:gd name="connsiteX0" fmla="*/ 0 w 43338"/>
                <a:gd name="connsiteY0" fmla="*/ 0 h 259746"/>
                <a:gd name="connsiteX1" fmla="*/ 43339 w 43338"/>
                <a:gd name="connsiteY1" fmla="*/ 0 h 259746"/>
                <a:gd name="connsiteX2" fmla="*/ 43339 w 43338"/>
                <a:gd name="connsiteY2" fmla="*/ 259747 h 259746"/>
                <a:gd name="connsiteX3" fmla="*/ 0 w 43338"/>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338" h="259746">
                  <a:moveTo>
                    <a:pt x="0" y="0"/>
                  </a:moveTo>
                  <a:lnTo>
                    <a:pt x="43339" y="0"/>
                  </a:lnTo>
                  <a:lnTo>
                    <a:pt x="43339" y="259747"/>
                  </a:lnTo>
                  <a:lnTo>
                    <a:pt x="0" y="259747"/>
                  </a:lnTo>
                  <a:close/>
                </a:path>
              </a:pathLst>
            </a:custGeom>
            <a:solidFill>
              <a:srgbClr val="FFFFFF"/>
            </a:solidFill>
            <a:ln w="9525" cap="flat">
              <a:noFill/>
              <a:prstDash val="solid"/>
              <a:miter/>
            </a:ln>
          </p:spPr>
          <p:txBody>
            <a:bodyPr rtlCol="0" anchor="ctr"/>
            <a:lstStyle/>
            <a:p>
              <a:endParaRPr lang="it-IT"/>
            </a:p>
          </p:txBody>
        </p:sp>
        <p:sp>
          <p:nvSpPr>
            <p:cNvPr id="17" name="Freeform: Shape 16">
              <a:extLst>
                <a:ext uri="{FF2B5EF4-FFF2-40B4-BE49-F238E27FC236}">
                  <a16:creationId xmlns:a16="http://schemas.microsoft.com/office/drawing/2014/main" id="{A912D680-4EA1-E8FC-2823-B72A97E038AE}"/>
                </a:ext>
              </a:extLst>
            </p:cNvPr>
            <p:cNvSpPr/>
            <p:nvPr/>
          </p:nvSpPr>
          <p:spPr>
            <a:xfrm>
              <a:off x="624459"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8" name="Freeform: Shape 17">
              <a:extLst>
                <a:ext uri="{FF2B5EF4-FFF2-40B4-BE49-F238E27FC236}">
                  <a16:creationId xmlns:a16="http://schemas.microsoft.com/office/drawing/2014/main" id="{BBA2AB69-74B0-7696-7DFF-C58304F4E09E}"/>
                </a:ext>
              </a:extLst>
            </p:cNvPr>
            <p:cNvSpPr/>
            <p:nvPr/>
          </p:nvSpPr>
          <p:spPr>
            <a:xfrm>
              <a:off x="624459" y="1186266"/>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9" name="Freeform: Shape 18">
              <a:extLst>
                <a:ext uri="{FF2B5EF4-FFF2-40B4-BE49-F238E27FC236}">
                  <a16:creationId xmlns:a16="http://schemas.microsoft.com/office/drawing/2014/main" id="{8C8DDE65-955F-E1A4-9821-7E5B0CEF7A4D}"/>
                </a:ext>
              </a:extLst>
            </p:cNvPr>
            <p:cNvSpPr/>
            <p:nvPr/>
          </p:nvSpPr>
          <p:spPr>
            <a:xfrm>
              <a:off x="624459"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20" name="Freeform: Shape 19">
              <a:extLst>
                <a:ext uri="{FF2B5EF4-FFF2-40B4-BE49-F238E27FC236}">
                  <a16:creationId xmlns:a16="http://schemas.microsoft.com/office/drawing/2014/main" id="{D2DAE5C2-CD62-EBC6-3310-B7FB9CDD221D}"/>
                </a:ext>
              </a:extLst>
            </p:cNvPr>
            <p:cNvSpPr/>
            <p:nvPr/>
          </p:nvSpPr>
          <p:spPr>
            <a:xfrm>
              <a:off x="624459"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21" name="Freeform: Shape 20">
              <a:extLst>
                <a:ext uri="{FF2B5EF4-FFF2-40B4-BE49-F238E27FC236}">
                  <a16:creationId xmlns:a16="http://schemas.microsoft.com/office/drawing/2014/main" id="{95F8F960-DD4A-3A63-C781-50E566453301}"/>
                </a:ext>
              </a:extLst>
            </p:cNvPr>
            <p:cNvSpPr/>
            <p:nvPr/>
          </p:nvSpPr>
          <p:spPr>
            <a:xfrm>
              <a:off x="624459" y="1619272"/>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2" name="Freeform: Shape 21">
              <a:extLst>
                <a:ext uri="{FF2B5EF4-FFF2-40B4-BE49-F238E27FC236}">
                  <a16:creationId xmlns:a16="http://schemas.microsoft.com/office/drawing/2014/main" id="{5113A061-14F0-3903-9783-7F5FD3ED0066}"/>
                </a:ext>
              </a:extLst>
            </p:cNvPr>
            <p:cNvSpPr/>
            <p:nvPr/>
          </p:nvSpPr>
          <p:spPr>
            <a:xfrm>
              <a:off x="624459" y="1705854"/>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23" name="Freeform: Shape 22">
              <a:extLst>
                <a:ext uri="{FF2B5EF4-FFF2-40B4-BE49-F238E27FC236}">
                  <a16:creationId xmlns:a16="http://schemas.microsoft.com/office/drawing/2014/main" id="{5A7AD902-F513-5D0C-E3FF-CD85862028B9}"/>
                </a:ext>
              </a:extLst>
            </p:cNvPr>
            <p:cNvSpPr/>
            <p:nvPr/>
          </p:nvSpPr>
          <p:spPr>
            <a:xfrm>
              <a:off x="624459" y="183568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4" name="Freeform: Shape 23">
              <a:extLst>
                <a:ext uri="{FF2B5EF4-FFF2-40B4-BE49-F238E27FC236}">
                  <a16:creationId xmlns:a16="http://schemas.microsoft.com/office/drawing/2014/main" id="{294E2FA3-FCB8-98D2-90F2-0A328DADDC1B}"/>
                </a:ext>
              </a:extLst>
            </p:cNvPr>
            <p:cNvSpPr/>
            <p:nvPr/>
          </p:nvSpPr>
          <p:spPr>
            <a:xfrm>
              <a:off x="667797"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25" name="Freeform: Shape 24">
              <a:extLst>
                <a:ext uri="{FF2B5EF4-FFF2-40B4-BE49-F238E27FC236}">
                  <a16:creationId xmlns:a16="http://schemas.microsoft.com/office/drawing/2014/main" id="{9F2CDC4A-6678-30EC-1D1E-5FBAC1083E38}"/>
                </a:ext>
              </a:extLst>
            </p:cNvPr>
            <p:cNvSpPr/>
            <p:nvPr/>
          </p:nvSpPr>
          <p:spPr>
            <a:xfrm>
              <a:off x="667797"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26" name="Freeform: Shape 25">
              <a:extLst>
                <a:ext uri="{FF2B5EF4-FFF2-40B4-BE49-F238E27FC236}">
                  <a16:creationId xmlns:a16="http://schemas.microsoft.com/office/drawing/2014/main" id="{13163095-A28E-D1D8-8E29-5FB8D241940B}"/>
                </a:ext>
              </a:extLst>
            </p:cNvPr>
            <p:cNvSpPr/>
            <p:nvPr/>
          </p:nvSpPr>
          <p:spPr>
            <a:xfrm>
              <a:off x="667797" y="1229604"/>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27" name="Freeform: Shape 26">
              <a:extLst>
                <a:ext uri="{FF2B5EF4-FFF2-40B4-BE49-F238E27FC236}">
                  <a16:creationId xmlns:a16="http://schemas.microsoft.com/office/drawing/2014/main" id="{DF8677E0-F523-9E9E-DF20-06C8F4FB5F94}"/>
                </a:ext>
              </a:extLst>
            </p:cNvPr>
            <p:cNvSpPr/>
            <p:nvPr/>
          </p:nvSpPr>
          <p:spPr>
            <a:xfrm>
              <a:off x="667797" y="135943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8" name="Freeform: Shape 27">
              <a:extLst>
                <a:ext uri="{FF2B5EF4-FFF2-40B4-BE49-F238E27FC236}">
                  <a16:creationId xmlns:a16="http://schemas.microsoft.com/office/drawing/2014/main" id="{7B4A2614-A098-D5B2-3418-AC0963C3AFDA}"/>
                </a:ext>
              </a:extLst>
            </p:cNvPr>
            <p:cNvSpPr/>
            <p:nvPr/>
          </p:nvSpPr>
          <p:spPr>
            <a:xfrm>
              <a:off x="667797" y="1489351"/>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29" name="Freeform: Shape 28">
              <a:extLst>
                <a:ext uri="{FF2B5EF4-FFF2-40B4-BE49-F238E27FC236}">
                  <a16:creationId xmlns:a16="http://schemas.microsoft.com/office/drawing/2014/main" id="{7C7419C1-6F3C-0A51-3F64-28526C9BC076}"/>
                </a:ext>
              </a:extLst>
            </p:cNvPr>
            <p:cNvSpPr/>
            <p:nvPr/>
          </p:nvSpPr>
          <p:spPr>
            <a:xfrm>
              <a:off x="667797"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30" name="Freeform: Shape 29">
              <a:extLst>
                <a:ext uri="{FF2B5EF4-FFF2-40B4-BE49-F238E27FC236}">
                  <a16:creationId xmlns:a16="http://schemas.microsoft.com/office/drawing/2014/main" id="{6DD23552-006C-03C2-96D4-4398A69B8A9C}"/>
                </a:ext>
              </a:extLst>
            </p:cNvPr>
            <p:cNvSpPr/>
            <p:nvPr/>
          </p:nvSpPr>
          <p:spPr>
            <a:xfrm>
              <a:off x="667797"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31" name="Freeform: Shape 30">
              <a:extLst>
                <a:ext uri="{FF2B5EF4-FFF2-40B4-BE49-F238E27FC236}">
                  <a16:creationId xmlns:a16="http://schemas.microsoft.com/office/drawing/2014/main" id="{2BDE855C-6FE8-6CE0-4CF0-099A17648A55}"/>
                </a:ext>
              </a:extLst>
            </p:cNvPr>
            <p:cNvSpPr/>
            <p:nvPr/>
          </p:nvSpPr>
          <p:spPr>
            <a:xfrm>
              <a:off x="711041"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32" name="Freeform: Shape 31">
              <a:extLst>
                <a:ext uri="{FF2B5EF4-FFF2-40B4-BE49-F238E27FC236}">
                  <a16:creationId xmlns:a16="http://schemas.microsoft.com/office/drawing/2014/main" id="{78BDF56F-AE6C-9F4E-4D77-CC3543D0347A}"/>
                </a:ext>
              </a:extLst>
            </p:cNvPr>
            <p:cNvSpPr/>
            <p:nvPr/>
          </p:nvSpPr>
          <p:spPr>
            <a:xfrm>
              <a:off x="711041" y="926519"/>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33" name="Freeform: Shape 32">
              <a:extLst>
                <a:ext uri="{FF2B5EF4-FFF2-40B4-BE49-F238E27FC236}">
                  <a16:creationId xmlns:a16="http://schemas.microsoft.com/office/drawing/2014/main" id="{E5062082-A2FA-7486-6002-2741D819EE27}"/>
                </a:ext>
              </a:extLst>
            </p:cNvPr>
            <p:cNvSpPr/>
            <p:nvPr/>
          </p:nvSpPr>
          <p:spPr>
            <a:xfrm>
              <a:off x="711041"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34" name="Freeform: Shape 33">
              <a:extLst>
                <a:ext uri="{FF2B5EF4-FFF2-40B4-BE49-F238E27FC236}">
                  <a16:creationId xmlns:a16="http://schemas.microsoft.com/office/drawing/2014/main" id="{E6456E12-C727-286E-76B1-0360CA46494F}"/>
                </a:ext>
              </a:extLst>
            </p:cNvPr>
            <p:cNvSpPr/>
            <p:nvPr/>
          </p:nvSpPr>
          <p:spPr>
            <a:xfrm>
              <a:off x="711041" y="1186266"/>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35" name="Freeform: Shape 34">
              <a:extLst>
                <a:ext uri="{FF2B5EF4-FFF2-40B4-BE49-F238E27FC236}">
                  <a16:creationId xmlns:a16="http://schemas.microsoft.com/office/drawing/2014/main" id="{CCA91D9B-3511-1297-FEF1-DE168DE2963C}"/>
                </a:ext>
              </a:extLst>
            </p:cNvPr>
            <p:cNvSpPr/>
            <p:nvPr/>
          </p:nvSpPr>
          <p:spPr>
            <a:xfrm>
              <a:off x="711041" y="1316187"/>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36" name="Freeform: Shape 35">
              <a:extLst>
                <a:ext uri="{FF2B5EF4-FFF2-40B4-BE49-F238E27FC236}">
                  <a16:creationId xmlns:a16="http://schemas.microsoft.com/office/drawing/2014/main" id="{B2473089-C2E5-06DC-AA46-3D76C7C18121}"/>
                </a:ext>
              </a:extLst>
            </p:cNvPr>
            <p:cNvSpPr/>
            <p:nvPr/>
          </p:nvSpPr>
          <p:spPr>
            <a:xfrm>
              <a:off x="711041"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37" name="Freeform: Shape 36">
              <a:extLst>
                <a:ext uri="{FF2B5EF4-FFF2-40B4-BE49-F238E27FC236}">
                  <a16:creationId xmlns:a16="http://schemas.microsoft.com/office/drawing/2014/main" id="{D7C783BB-6A13-BC4A-C068-1DE38A15CCBC}"/>
                </a:ext>
              </a:extLst>
            </p:cNvPr>
            <p:cNvSpPr/>
            <p:nvPr/>
          </p:nvSpPr>
          <p:spPr>
            <a:xfrm>
              <a:off x="711041"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38" name="Freeform: Shape 37">
              <a:extLst>
                <a:ext uri="{FF2B5EF4-FFF2-40B4-BE49-F238E27FC236}">
                  <a16:creationId xmlns:a16="http://schemas.microsoft.com/office/drawing/2014/main" id="{96D77DF8-4228-BE32-84DA-A53C424F0CDC}"/>
                </a:ext>
              </a:extLst>
            </p:cNvPr>
            <p:cNvSpPr/>
            <p:nvPr/>
          </p:nvSpPr>
          <p:spPr>
            <a:xfrm>
              <a:off x="711041" y="1705854"/>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39" name="Freeform: Shape 38">
              <a:extLst>
                <a:ext uri="{FF2B5EF4-FFF2-40B4-BE49-F238E27FC236}">
                  <a16:creationId xmlns:a16="http://schemas.microsoft.com/office/drawing/2014/main" id="{7DAE220E-DE9D-BBE3-1224-5A022A487F13}"/>
                </a:ext>
              </a:extLst>
            </p:cNvPr>
            <p:cNvSpPr/>
            <p:nvPr/>
          </p:nvSpPr>
          <p:spPr>
            <a:xfrm>
              <a:off x="711041"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40" name="Freeform: Shape 39">
              <a:extLst>
                <a:ext uri="{FF2B5EF4-FFF2-40B4-BE49-F238E27FC236}">
                  <a16:creationId xmlns:a16="http://schemas.microsoft.com/office/drawing/2014/main" id="{6F47B5EE-80A7-4FDC-2C10-EB7F5BA787B7}"/>
                </a:ext>
              </a:extLst>
            </p:cNvPr>
            <p:cNvSpPr/>
            <p:nvPr/>
          </p:nvSpPr>
          <p:spPr>
            <a:xfrm>
              <a:off x="754380"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41" name="Freeform: Shape 40">
              <a:extLst>
                <a:ext uri="{FF2B5EF4-FFF2-40B4-BE49-F238E27FC236}">
                  <a16:creationId xmlns:a16="http://schemas.microsoft.com/office/drawing/2014/main" id="{B6E3EE91-1468-925D-C39E-DFB0F7E48018}"/>
                </a:ext>
              </a:extLst>
            </p:cNvPr>
            <p:cNvSpPr/>
            <p:nvPr/>
          </p:nvSpPr>
          <p:spPr>
            <a:xfrm>
              <a:off x="754380"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42" name="Freeform: Shape 41">
              <a:extLst>
                <a:ext uri="{FF2B5EF4-FFF2-40B4-BE49-F238E27FC236}">
                  <a16:creationId xmlns:a16="http://schemas.microsoft.com/office/drawing/2014/main" id="{7E344773-F700-9260-76A2-16939D73A64B}"/>
                </a:ext>
              </a:extLst>
            </p:cNvPr>
            <p:cNvSpPr/>
            <p:nvPr/>
          </p:nvSpPr>
          <p:spPr>
            <a:xfrm>
              <a:off x="754380"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43" name="Freeform: Shape 42">
              <a:extLst>
                <a:ext uri="{FF2B5EF4-FFF2-40B4-BE49-F238E27FC236}">
                  <a16:creationId xmlns:a16="http://schemas.microsoft.com/office/drawing/2014/main" id="{3EA4EFA1-BE4C-1781-03AE-7DB3E4E88DAE}"/>
                </a:ext>
              </a:extLst>
            </p:cNvPr>
            <p:cNvSpPr/>
            <p:nvPr/>
          </p:nvSpPr>
          <p:spPr>
            <a:xfrm>
              <a:off x="754380" y="1229604"/>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44" name="Freeform: Shape 43">
              <a:extLst>
                <a:ext uri="{FF2B5EF4-FFF2-40B4-BE49-F238E27FC236}">
                  <a16:creationId xmlns:a16="http://schemas.microsoft.com/office/drawing/2014/main" id="{6209EF55-1B63-D278-CD31-23BB2E377893}"/>
                </a:ext>
              </a:extLst>
            </p:cNvPr>
            <p:cNvSpPr/>
            <p:nvPr/>
          </p:nvSpPr>
          <p:spPr>
            <a:xfrm>
              <a:off x="754380" y="131618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45" name="Freeform: Shape 44">
              <a:extLst>
                <a:ext uri="{FF2B5EF4-FFF2-40B4-BE49-F238E27FC236}">
                  <a16:creationId xmlns:a16="http://schemas.microsoft.com/office/drawing/2014/main" id="{F232AF7D-C92F-1B3A-DD2E-A8A82F46E60F}"/>
                </a:ext>
              </a:extLst>
            </p:cNvPr>
            <p:cNvSpPr/>
            <p:nvPr/>
          </p:nvSpPr>
          <p:spPr>
            <a:xfrm>
              <a:off x="754380" y="1489351"/>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46" name="Freeform: Shape 45">
              <a:extLst>
                <a:ext uri="{FF2B5EF4-FFF2-40B4-BE49-F238E27FC236}">
                  <a16:creationId xmlns:a16="http://schemas.microsoft.com/office/drawing/2014/main" id="{FB9E4EFE-700A-B5C3-7674-A8613BA7E062}"/>
                </a:ext>
              </a:extLst>
            </p:cNvPr>
            <p:cNvSpPr/>
            <p:nvPr/>
          </p:nvSpPr>
          <p:spPr>
            <a:xfrm>
              <a:off x="754380" y="161927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47" name="Freeform: Shape 46">
              <a:extLst>
                <a:ext uri="{FF2B5EF4-FFF2-40B4-BE49-F238E27FC236}">
                  <a16:creationId xmlns:a16="http://schemas.microsoft.com/office/drawing/2014/main" id="{D4923A84-0C1C-DC5D-D721-8C2463342268}"/>
                </a:ext>
              </a:extLst>
            </p:cNvPr>
            <p:cNvSpPr/>
            <p:nvPr/>
          </p:nvSpPr>
          <p:spPr>
            <a:xfrm>
              <a:off x="754380"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48" name="Freeform: Shape 47">
              <a:extLst>
                <a:ext uri="{FF2B5EF4-FFF2-40B4-BE49-F238E27FC236}">
                  <a16:creationId xmlns:a16="http://schemas.microsoft.com/office/drawing/2014/main" id="{E5DB83E3-60D4-B3AA-4964-6EC5BD4073BA}"/>
                </a:ext>
              </a:extLst>
            </p:cNvPr>
            <p:cNvSpPr/>
            <p:nvPr/>
          </p:nvSpPr>
          <p:spPr>
            <a:xfrm>
              <a:off x="754380"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49" name="Freeform: Shape 48">
              <a:extLst>
                <a:ext uri="{FF2B5EF4-FFF2-40B4-BE49-F238E27FC236}">
                  <a16:creationId xmlns:a16="http://schemas.microsoft.com/office/drawing/2014/main" id="{3E4BEF01-1616-E8AE-B52B-112358AF3004}"/>
                </a:ext>
              </a:extLst>
            </p:cNvPr>
            <p:cNvSpPr/>
            <p:nvPr/>
          </p:nvSpPr>
          <p:spPr>
            <a:xfrm>
              <a:off x="797623"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50" name="Freeform: Shape 49">
              <a:extLst>
                <a:ext uri="{FF2B5EF4-FFF2-40B4-BE49-F238E27FC236}">
                  <a16:creationId xmlns:a16="http://schemas.microsoft.com/office/drawing/2014/main" id="{B2550F23-91F2-05A4-1E1A-37387D68A884}"/>
                </a:ext>
              </a:extLst>
            </p:cNvPr>
            <p:cNvSpPr/>
            <p:nvPr/>
          </p:nvSpPr>
          <p:spPr>
            <a:xfrm>
              <a:off x="797623"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51" name="Freeform: Shape 50">
              <a:extLst>
                <a:ext uri="{FF2B5EF4-FFF2-40B4-BE49-F238E27FC236}">
                  <a16:creationId xmlns:a16="http://schemas.microsoft.com/office/drawing/2014/main" id="{4990722D-DC2C-3ACB-5069-D9B0B78C112A}"/>
                </a:ext>
              </a:extLst>
            </p:cNvPr>
            <p:cNvSpPr/>
            <p:nvPr/>
          </p:nvSpPr>
          <p:spPr>
            <a:xfrm>
              <a:off x="797623"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52" name="Freeform: Shape 51">
              <a:extLst>
                <a:ext uri="{FF2B5EF4-FFF2-40B4-BE49-F238E27FC236}">
                  <a16:creationId xmlns:a16="http://schemas.microsoft.com/office/drawing/2014/main" id="{62FC35B3-18A2-455D-345B-D29DF62563EE}"/>
                </a:ext>
              </a:extLst>
            </p:cNvPr>
            <p:cNvSpPr/>
            <p:nvPr/>
          </p:nvSpPr>
          <p:spPr>
            <a:xfrm>
              <a:off x="797623" y="1186266"/>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53" name="Freeform: Shape 52">
              <a:extLst>
                <a:ext uri="{FF2B5EF4-FFF2-40B4-BE49-F238E27FC236}">
                  <a16:creationId xmlns:a16="http://schemas.microsoft.com/office/drawing/2014/main" id="{15B40516-28C9-4A93-5F23-F2C0F3D4C788}"/>
                </a:ext>
              </a:extLst>
            </p:cNvPr>
            <p:cNvSpPr/>
            <p:nvPr/>
          </p:nvSpPr>
          <p:spPr>
            <a:xfrm>
              <a:off x="797623" y="131618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54" name="Freeform: Shape 53">
              <a:extLst>
                <a:ext uri="{FF2B5EF4-FFF2-40B4-BE49-F238E27FC236}">
                  <a16:creationId xmlns:a16="http://schemas.microsoft.com/office/drawing/2014/main" id="{EC4A974D-4E9D-D709-7AB1-206F8D9C4C5A}"/>
                </a:ext>
              </a:extLst>
            </p:cNvPr>
            <p:cNvSpPr/>
            <p:nvPr/>
          </p:nvSpPr>
          <p:spPr>
            <a:xfrm>
              <a:off x="797623"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55" name="Freeform: Shape 54">
              <a:extLst>
                <a:ext uri="{FF2B5EF4-FFF2-40B4-BE49-F238E27FC236}">
                  <a16:creationId xmlns:a16="http://schemas.microsoft.com/office/drawing/2014/main" id="{212F2BBB-4D24-D0F6-B71F-C8A777766A2A}"/>
                </a:ext>
              </a:extLst>
            </p:cNvPr>
            <p:cNvSpPr/>
            <p:nvPr/>
          </p:nvSpPr>
          <p:spPr>
            <a:xfrm>
              <a:off x="797623"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56" name="Freeform: Shape 55">
              <a:extLst>
                <a:ext uri="{FF2B5EF4-FFF2-40B4-BE49-F238E27FC236}">
                  <a16:creationId xmlns:a16="http://schemas.microsoft.com/office/drawing/2014/main" id="{BFD07CEA-43F4-6D96-FEAB-7F50243439E9}"/>
                </a:ext>
              </a:extLst>
            </p:cNvPr>
            <p:cNvSpPr/>
            <p:nvPr/>
          </p:nvSpPr>
          <p:spPr>
            <a:xfrm>
              <a:off x="797623" y="161927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57" name="Freeform: Shape 56">
              <a:extLst>
                <a:ext uri="{FF2B5EF4-FFF2-40B4-BE49-F238E27FC236}">
                  <a16:creationId xmlns:a16="http://schemas.microsoft.com/office/drawing/2014/main" id="{68965096-05A2-87AF-0CE7-82B841E3374A}"/>
                </a:ext>
              </a:extLst>
            </p:cNvPr>
            <p:cNvSpPr/>
            <p:nvPr/>
          </p:nvSpPr>
          <p:spPr>
            <a:xfrm>
              <a:off x="797623"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58" name="Freeform: Shape 57">
              <a:extLst>
                <a:ext uri="{FF2B5EF4-FFF2-40B4-BE49-F238E27FC236}">
                  <a16:creationId xmlns:a16="http://schemas.microsoft.com/office/drawing/2014/main" id="{FCB24E10-3156-0C9A-39AA-F39361B2257F}"/>
                </a:ext>
              </a:extLst>
            </p:cNvPr>
            <p:cNvSpPr/>
            <p:nvPr/>
          </p:nvSpPr>
          <p:spPr>
            <a:xfrm>
              <a:off x="797623"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59" name="Freeform: Shape 58">
              <a:extLst>
                <a:ext uri="{FF2B5EF4-FFF2-40B4-BE49-F238E27FC236}">
                  <a16:creationId xmlns:a16="http://schemas.microsoft.com/office/drawing/2014/main" id="{FCD82D92-0253-CFC4-67EB-AC617BDB0660}"/>
                </a:ext>
              </a:extLst>
            </p:cNvPr>
            <p:cNvSpPr/>
            <p:nvPr/>
          </p:nvSpPr>
          <p:spPr>
            <a:xfrm>
              <a:off x="840962"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60" name="Freeform: Shape 59">
              <a:extLst>
                <a:ext uri="{FF2B5EF4-FFF2-40B4-BE49-F238E27FC236}">
                  <a16:creationId xmlns:a16="http://schemas.microsoft.com/office/drawing/2014/main" id="{877B6BF6-D04E-DCA7-847F-21339807B144}"/>
                </a:ext>
              </a:extLst>
            </p:cNvPr>
            <p:cNvSpPr/>
            <p:nvPr/>
          </p:nvSpPr>
          <p:spPr>
            <a:xfrm>
              <a:off x="840962"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61" name="Freeform: Shape 60">
              <a:extLst>
                <a:ext uri="{FF2B5EF4-FFF2-40B4-BE49-F238E27FC236}">
                  <a16:creationId xmlns:a16="http://schemas.microsoft.com/office/drawing/2014/main" id="{0AB47F84-AE69-F2B0-F83B-BD324B49A7DA}"/>
                </a:ext>
              </a:extLst>
            </p:cNvPr>
            <p:cNvSpPr/>
            <p:nvPr/>
          </p:nvSpPr>
          <p:spPr>
            <a:xfrm>
              <a:off x="840962" y="1316187"/>
              <a:ext cx="43338" cy="216503"/>
            </a:xfrm>
            <a:custGeom>
              <a:avLst/>
              <a:gdLst>
                <a:gd name="connsiteX0" fmla="*/ 0 w 43338"/>
                <a:gd name="connsiteY0" fmla="*/ 0 h 216503"/>
                <a:gd name="connsiteX1" fmla="*/ 43339 w 43338"/>
                <a:gd name="connsiteY1" fmla="*/ 0 h 216503"/>
                <a:gd name="connsiteX2" fmla="*/ 43339 w 43338"/>
                <a:gd name="connsiteY2" fmla="*/ 216503 h 216503"/>
                <a:gd name="connsiteX3" fmla="*/ 0 w 43338"/>
                <a:gd name="connsiteY3" fmla="*/ 216503 h 216503"/>
              </a:gdLst>
              <a:ahLst/>
              <a:cxnLst>
                <a:cxn ang="0">
                  <a:pos x="connsiteX0" y="connsiteY0"/>
                </a:cxn>
                <a:cxn ang="0">
                  <a:pos x="connsiteX1" y="connsiteY1"/>
                </a:cxn>
                <a:cxn ang="0">
                  <a:pos x="connsiteX2" y="connsiteY2"/>
                </a:cxn>
                <a:cxn ang="0">
                  <a:pos x="connsiteX3" y="connsiteY3"/>
                </a:cxn>
              </a:cxnLst>
              <a:rect l="l" t="t" r="r" b="b"/>
              <a:pathLst>
                <a:path w="43338" h="216503">
                  <a:moveTo>
                    <a:pt x="0" y="0"/>
                  </a:moveTo>
                  <a:lnTo>
                    <a:pt x="43339" y="0"/>
                  </a:lnTo>
                  <a:lnTo>
                    <a:pt x="43339" y="216503"/>
                  </a:lnTo>
                  <a:lnTo>
                    <a:pt x="0" y="216503"/>
                  </a:lnTo>
                  <a:close/>
                </a:path>
              </a:pathLst>
            </a:custGeom>
            <a:solidFill>
              <a:srgbClr val="FFFFFF"/>
            </a:solidFill>
            <a:ln w="9525" cap="flat">
              <a:noFill/>
              <a:prstDash val="solid"/>
              <a:miter/>
            </a:ln>
          </p:spPr>
          <p:txBody>
            <a:bodyPr rtlCol="0" anchor="ctr"/>
            <a:lstStyle/>
            <a:p>
              <a:endParaRPr lang="it-IT"/>
            </a:p>
          </p:txBody>
        </p:sp>
        <p:sp>
          <p:nvSpPr>
            <p:cNvPr id="62" name="Freeform: Shape 61">
              <a:extLst>
                <a:ext uri="{FF2B5EF4-FFF2-40B4-BE49-F238E27FC236}">
                  <a16:creationId xmlns:a16="http://schemas.microsoft.com/office/drawing/2014/main" id="{5DAC50B6-281A-A9E9-8D6D-2D9DE9299A21}"/>
                </a:ext>
              </a:extLst>
            </p:cNvPr>
            <p:cNvSpPr/>
            <p:nvPr/>
          </p:nvSpPr>
          <p:spPr>
            <a:xfrm>
              <a:off x="840962"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63" name="Freeform: Shape 62">
              <a:extLst>
                <a:ext uri="{FF2B5EF4-FFF2-40B4-BE49-F238E27FC236}">
                  <a16:creationId xmlns:a16="http://schemas.microsoft.com/office/drawing/2014/main" id="{0F0DAB4D-5852-C8F6-4BA3-EFC7EE5802C6}"/>
                </a:ext>
              </a:extLst>
            </p:cNvPr>
            <p:cNvSpPr/>
            <p:nvPr/>
          </p:nvSpPr>
          <p:spPr>
            <a:xfrm>
              <a:off x="840962"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64" name="Freeform: Shape 63">
              <a:extLst>
                <a:ext uri="{FF2B5EF4-FFF2-40B4-BE49-F238E27FC236}">
                  <a16:creationId xmlns:a16="http://schemas.microsoft.com/office/drawing/2014/main" id="{DC814ECC-8DFA-DB42-182C-B08433625145}"/>
                </a:ext>
              </a:extLst>
            </p:cNvPr>
            <p:cNvSpPr/>
            <p:nvPr/>
          </p:nvSpPr>
          <p:spPr>
            <a:xfrm>
              <a:off x="884205" y="839937"/>
              <a:ext cx="43243" cy="259746"/>
            </a:xfrm>
            <a:custGeom>
              <a:avLst/>
              <a:gdLst>
                <a:gd name="connsiteX0" fmla="*/ 0 w 43243"/>
                <a:gd name="connsiteY0" fmla="*/ 0 h 259746"/>
                <a:gd name="connsiteX1" fmla="*/ 43244 w 43243"/>
                <a:gd name="connsiteY1" fmla="*/ 0 h 259746"/>
                <a:gd name="connsiteX2" fmla="*/ 43244 w 43243"/>
                <a:gd name="connsiteY2" fmla="*/ 259747 h 259746"/>
                <a:gd name="connsiteX3" fmla="*/ 0 w 43243"/>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243" h="259746">
                  <a:moveTo>
                    <a:pt x="0" y="0"/>
                  </a:moveTo>
                  <a:lnTo>
                    <a:pt x="43244" y="0"/>
                  </a:lnTo>
                  <a:lnTo>
                    <a:pt x="43244" y="259747"/>
                  </a:lnTo>
                  <a:lnTo>
                    <a:pt x="0" y="259747"/>
                  </a:lnTo>
                  <a:close/>
                </a:path>
              </a:pathLst>
            </a:custGeom>
            <a:solidFill>
              <a:srgbClr val="FFFFFF"/>
            </a:solidFill>
            <a:ln w="9525" cap="flat">
              <a:noFill/>
              <a:prstDash val="solid"/>
              <a:miter/>
            </a:ln>
          </p:spPr>
          <p:txBody>
            <a:bodyPr rtlCol="0" anchor="ctr"/>
            <a:lstStyle/>
            <a:p>
              <a:endParaRPr lang="it-IT"/>
            </a:p>
          </p:txBody>
        </p:sp>
        <p:sp>
          <p:nvSpPr>
            <p:cNvPr id="65" name="Freeform: Shape 64">
              <a:extLst>
                <a:ext uri="{FF2B5EF4-FFF2-40B4-BE49-F238E27FC236}">
                  <a16:creationId xmlns:a16="http://schemas.microsoft.com/office/drawing/2014/main" id="{31842CE3-3A88-D713-704E-7186B5CE877F}"/>
                </a:ext>
              </a:extLst>
            </p:cNvPr>
            <p:cNvSpPr/>
            <p:nvPr/>
          </p:nvSpPr>
          <p:spPr>
            <a:xfrm>
              <a:off x="884205"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66" name="Freeform: Shape 65">
              <a:extLst>
                <a:ext uri="{FF2B5EF4-FFF2-40B4-BE49-F238E27FC236}">
                  <a16:creationId xmlns:a16="http://schemas.microsoft.com/office/drawing/2014/main" id="{A5BFB933-1585-8B1E-8BFD-59C3E592845B}"/>
                </a:ext>
              </a:extLst>
            </p:cNvPr>
            <p:cNvSpPr/>
            <p:nvPr/>
          </p:nvSpPr>
          <p:spPr>
            <a:xfrm>
              <a:off x="884205" y="1186266"/>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67" name="Freeform: Shape 66">
              <a:extLst>
                <a:ext uri="{FF2B5EF4-FFF2-40B4-BE49-F238E27FC236}">
                  <a16:creationId xmlns:a16="http://schemas.microsoft.com/office/drawing/2014/main" id="{4CC125D4-E907-1DF5-00EB-9356E29D97BF}"/>
                </a:ext>
              </a:extLst>
            </p:cNvPr>
            <p:cNvSpPr/>
            <p:nvPr/>
          </p:nvSpPr>
          <p:spPr>
            <a:xfrm>
              <a:off x="884205"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68" name="Freeform: Shape 67">
              <a:extLst>
                <a:ext uri="{FF2B5EF4-FFF2-40B4-BE49-F238E27FC236}">
                  <a16:creationId xmlns:a16="http://schemas.microsoft.com/office/drawing/2014/main" id="{139F9FB6-0AD5-330C-58B4-D6549F3BCFC1}"/>
                </a:ext>
              </a:extLst>
            </p:cNvPr>
            <p:cNvSpPr/>
            <p:nvPr/>
          </p:nvSpPr>
          <p:spPr>
            <a:xfrm>
              <a:off x="884205" y="135943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69" name="Freeform: Shape 68">
              <a:extLst>
                <a:ext uri="{FF2B5EF4-FFF2-40B4-BE49-F238E27FC236}">
                  <a16:creationId xmlns:a16="http://schemas.microsoft.com/office/drawing/2014/main" id="{4F78874E-4C10-CC2F-A03C-B9CFF81F9D45}"/>
                </a:ext>
              </a:extLst>
            </p:cNvPr>
            <p:cNvSpPr/>
            <p:nvPr/>
          </p:nvSpPr>
          <p:spPr>
            <a:xfrm>
              <a:off x="884205"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70" name="Freeform: Shape 69">
              <a:extLst>
                <a:ext uri="{FF2B5EF4-FFF2-40B4-BE49-F238E27FC236}">
                  <a16:creationId xmlns:a16="http://schemas.microsoft.com/office/drawing/2014/main" id="{560FD092-05B5-DDA7-3795-261ADB86189C}"/>
                </a:ext>
              </a:extLst>
            </p:cNvPr>
            <p:cNvSpPr/>
            <p:nvPr/>
          </p:nvSpPr>
          <p:spPr>
            <a:xfrm>
              <a:off x="884205"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71" name="Freeform: Shape 70">
              <a:extLst>
                <a:ext uri="{FF2B5EF4-FFF2-40B4-BE49-F238E27FC236}">
                  <a16:creationId xmlns:a16="http://schemas.microsoft.com/office/drawing/2014/main" id="{39C7635C-8DE9-B465-F646-0A27E1A308C4}"/>
                </a:ext>
              </a:extLst>
            </p:cNvPr>
            <p:cNvSpPr/>
            <p:nvPr/>
          </p:nvSpPr>
          <p:spPr>
            <a:xfrm>
              <a:off x="884205" y="1619272"/>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72" name="Freeform: Shape 71">
              <a:extLst>
                <a:ext uri="{FF2B5EF4-FFF2-40B4-BE49-F238E27FC236}">
                  <a16:creationId xmlns:a16="http://schemas.microsoft.com/office/drawing/2014/main" id="{0859B158-ADEC-2589-3D7B-EB7B108C0363}"/>
                </a:ext>
              </a:extLst>
            </p:cNvPr>
            <p:cNvSpPr/>
            <p:nvPr/>
          </p:nvSpPr>
          <p:spPr>
            <a:xfrm>
              <a:off x="884205"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73" name="Freeform: Shape 72">
              <a:extLst>
                <a:ext uri="{FF2B5EF4-FFF2-40B4-BE49-F238E27FC236}">
                  <a16:creationId xmlns:a16="http://schemas.microsoft.com/office/drawing/2014/main" id="{37BDA429-F6BE-3978-6E57-6EEFADDDDD3D}"/>
                </a:ext>
              </a:extLst>
            </p:cNvPr>
            <p:cNvSpPr/>
            <p:nvPr/>
          </p:nvSpPr>
          <p:spPr>
            <a:xfrm>
              <a:off x="884205"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74" name="Freeform: Shape 73">
              <a:extLst>
                <a:ext uri="{FF2B5EF4-FFF2-40B4-BE49-F238E27FC236}">
                  <a16:creationId xmlns:a16="http://schemas.microsoft.com/office/drawing/2014/main" id="{796AB628-B99F-5856-1F41-AB027C9DBC01}"/>
                </a:ext>
              </a:extLst>
            </p:cNvPr>
            <p:cNvSpPr/>
            <p:nvPr/>
          </p:nvSpPr>
          <p:spPr>
            <a:xfrm>
              <a:off x="927544"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75" name="Freeform: Shape 74">
              <a:extLst>
                <a:ext uri="{FF2B5EF4-FFF2-40B4-BE49-F238E27FC236}">
                  <a16:creationId xmlns:a16="http://schemas.microsoft.com/office/drawing/2014/main" id="{9B1F8EBD-E384-4BA2-FE5B-45B6E9A0BDDD}"/>
                </a:ext>
              </a:extLst>
            </p:cNvPr>
            <p:cNvSpPr/>
            <p:nvPr/>
          </p:nvSpPr>
          <p:spPr>
            <a:xfrm>
              <a:off x="927544"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76" name="Freeform: Shape 75">
              <a:extLst>
                <a:ext uri="{FF2B5EF4-FFF2-40B4-BE49-F238E27FC236}">
                  <a16:creationId xmlns:a16="http://schemas.microsoft.com/office/drawing/2014/main" id="{ACC55ED5-219B-4633-F8BD-6A2DED3ADD04}"/>
                </a:ext>
              </a:extLst>
            </p:cNvPr>
            <p:cNvSpPr/>
            <p:nvPr/>
          </p:nvSpPr>
          <p:spPr>
            <a:xfrm>
              <a:off x="927544" y="1446108"/>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77" name="Freeform: Shape 76">
              <a:extLst>
                <a:ext uri="{FF2B5EF4-FFF2-40B4-BE49-F238E27FC236}">
                  <a16:creationId xmlns:a16="http://schemas.microsoft.com/office/drawing/2014/main" id="{65EE9D56-6C2C-C1A3-2C78-735B2198F3EF}"/>
                </a:ext>
              </a:extLst>
            </p:cNvPr>
            <p:cNvSpPr/>
            <p:nvPr/>
          </p:nvSpPr>
          <p:spPr>
            <a:xfrm>
              <a:off x="970788" y="88318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78" name="Freeform: Shape 77">
              <a:extLst>
                <a:ext uri="{FF2B5EF4-FFF2-40B4-BE49-F238E27FC236}">
                  <a16:creationId xmlns:a16="http://schemas.microsoft.com/office/drawing/2014/main" id="{30AB4B81-8281-72E8-269C-E2BD702D6BA3}"/>
                </a:ext>
              </a:extLst>
            </p:cNvPr>
            <p:cNvSpPr/>
            <p:nvPr/>
          </p:nvSpPr>
          <p:spPr>
            <a:xfrm>
              <a:off x="970788" y="1013101"/>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79" name="Freeform: Shape 78">
              <a:extLst>
                <a:ext uri="{FF2B5EF4-FFF2-40B4-BE49-F238E27FC236}">
                  <a16:creationId xmlns:a16="http://schemas.microsoft.com/office/drawing/2014/main" id="{0B9187DF-508C-F324-8930-3386A849CE68}"/>
                </a:ext>
              </a:extLst>
            </p:cNvPr>
            <p:cNvSpPr/>
            <p:nvPr/>
          </p:nvSpPr>
          <p:spPr>
            <a:xfrm>
              <a:off x="970788"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80" name="Freeform: Shape 79">
              <a:extLst>
                <a:ext uri="{FF2B5EF4-FFF2-40B4-BE49-F238E27FC236}">
                  <a16:creationId xmlns:a16="http://schemas.microsoft.com/office/drawing/2014/main" id="{D08A6E99-8899-15E7-B51F-80755D38E9AE}"/>
                </a:ext>
              </a:extLst>
            </p:cNvPr>
            <p:cNvSpPr/>
            <p:nvPr/>
          </p:nvSpPr>
          <p:spPr>
            <a:xfrm>
              <a:off x="970788" y="131618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81" name="Freeform: Shape 80">
              <a:extLst>
                <a:ext uri="{FF2B5EF4-FFF2-40B4-BE49-F238E27FC236}">
                  <a16:creationId xmlns:a16="http://schemas.microsoft.com/office/drawing/2014/main" id="{4BC57626-6E21-B3E9-F5D7-B405B4CDD740}"/>
                </a:ext>
              </a:extLst>
            </p:cNvPr>
            <p:cNvSpPr/>
            <p:nvPr/>
          </p:nvSpPr>
          <p:spPr>
            <a:xfrm>
              <a:off x="970788" y="1402769"/>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82" name="Freeform: Shape 81">
              <a:extLst>
                <a:ext uri="{FF2B5EF4-FFF2-40B4-BE49-F238E27FC236}">
                  <a16:creationId xmlns:a16="http://schemas.microsoft.com/office/drawing/2014/main" id="{9B0F0C9B-7C59-9DE6-F177-58CCB4684740}"/>
                </a:ext>
              </a:extLst>
            </p:cNvPr>
            <p:cNvSpPr/>
            <p:nvPr/>
          </p:nvSpPr>
          <p:spPr>
            <a:xfrm>
              <a:off x="970788" y="1575933"/>
              <a:ext cx="43338" cy="43243"/>
            </a:xfrm>
            <a:custGeom>
              <a:avLst/>
              <a:gdLst>
                <a:gd name="connsiteX0" fmla="*/ 0 w 43338"/>
                <a:gd name="connsiteY0" fmla="*/ 0 h 43243"/>
                <a:gd name="connsiteX1" fmla="*/ 43339 w 43338"/>
                <a:gd name="connsiteY1" fmla="*/ 0 h 43243"/>
                <a:gd name="connsiteX2" fmla="*/ 43339 w 43338"/>
                <a:gd name="connsiteY2" fmla="*/ 43243 h 43243"/>
                <a:gd name="connsiteX3" fmla="*/ 0 w 43338"/>
                <a:gd name="connsiteY3" fmla="*/ 43243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3"/>
                  </a:lnTo>
                  <a:lnTo>
                    <a:pt x="0" y="43243"/>
                  </a:lnTo>
                  <a:close/>
                </a:path>
              </a:pathLst>
            </a:custGeom>
            <a:solidFill>
              <a:srgbClr val="FFFFFF"/>
            </a:solidFill>
            <a:ln w="9525" cap="flat">
              <a:noFill/>
              <a:prstDash val="solid"/>
              <a:miter/>
            </a:ln>
          </p:spPr>
          <p:txBody>
            <a:bodyPr rtlCol="0" anchor="ctr"/>
            <a:lstStyle/>
            <a:p>
              <a:endParaRPr lang="it-IT"/>
            </a:p>
          </p:txBody>
        </p:sp>
        <p:sp>
          <p:nvSpPr>
            <p:cNvPr id="83" name="Freeform: Shape 82">
              <a:extLst>
                <a:ext uri="{FF2B5EF4-FFF2-40B4-BE49-F238E27FC236}">
                  <a16:creationId xmlns:a16="http://schemas.microsoft.com/office/drawing/2014/main" id="{635A0BB4-8007-3730-C29C-2C0178374E2C}"/>
                </a:ext>
              </a:extLst>
            </p:cNvPr>
            <p:cNvSpPr/>
            <p:nvPr/>
          </p:nvSpPr>
          <p:spPr>
            <a:xfrm>
              <a:off x="970788" y="1705854"/>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84" name="Freeform: Shape 83">
              <a:extLst>
                <a:ext uri="{FF2B5EF4-FFF2-40B4-BE49-F238E27FC236}">
                  <a16:creationId xmlns:a16="http://schemas.microsoft.com/office/drawing/2014/main" id="{F36499BE-E03B-CECF-3581-C71C7052AE95}"/>
                </a:ext>
              </a:extLst>
            </p:cNvPr>
            <p:cNvSpPr/>
            <p:nvPr/>
          </p:nvSpPr>
          <p:spPr>
            <a:xfrm>
              <a:off x="970788" y="1792437"/>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85" name="Freeform: Shape 84">
              <a:extLst>
                <a:ext uri="{FF2B5EF4-FFF2-40B4-BE49-F238E27FC236}">
                  <a16:creationId xmlns:a16="http://schemas.microsoft.com/office/drawing/2014/main" id="{3CA891AB-005F-DE47-B291-90470C483723}"/>
                </a:ext>
              </a:extLst>
            </p:cNvPr>
            <p:cNvSpPr/>
            <p:nvPr/>
          </p:nvSpPr>
          <p:spPr>
            <a:xfrm>
              <a:off x="970788"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86" name="Freeform: Shape 85">
              <a:extLst>
                <a:ext uri="{FF2B5EF4-FFF2-40B4-BE49-F238E27FC236}">
                  <a16:creationId xmlns:a16="http://schemas.microsoft.com/office/drawing/2014/main" id="{8F79C3C9-E283-DF3A-A310-000367B23E93}"/>
                </a:ext>
              </a:extLst>
            </p:cNvPr>
            <p:cNvSpPr/>
            <p:nvPr/>
          </p:nvSpPr>
          <p:spPr>
            <a:xfrm>
              <a:off x="1014126"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87" name="Freeform: Shape 86">
              <a:extLst>
                <a:ext uri="{FF2B5EF4-FFF2-40B4-BE49-F238E27FC236}">
                  <a16:creationId xmlns:a16="http://schemas.microsoft.com/office/drawing/2014/main" id="{C674DDE7-DC2F-6961-8E25-1CB7E91D5961}"/>
                </a:ext>
              </a:extLst>
            </p:cNvPr>
            <p:cNvSpPr/>
            <p:nvPr/>
          </p:nvSpPr>
          <p:spPr>
            <a:xfrm>
              <a:off x="1014126" y="926519"/>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88" name="Freeform: Shape 87">
              <a:extLst>
                <a:ext uri="{FF2B5EF4-FFF2-40B4-BE49-F238E27FC236}">
                  <a16:creationId xmlns:a16="http://schemas.microsoft.com/office/drawing/2014/main" id="{263D4593-7D80-A099-B21F-72C99BF466CF}"/>
                </a:ext>
              </a:extLst>
            </p:cNvPr>
            <p:cNvSpPr/>
            <p:nvPr/>
          </p:nvSpPr>
          <p:spPr>
            <a:xfrm>
              <a:off x="1014126" y="1013101"/>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89" name="Freeform: Shape 88">
              <a:extLst>
                <a:ext uri="{FF2B5EF4-FFF2-40B4-BE49-F238E27FC236}">
                  <a16:creationId xmlns:a16="http://schemas.microsoft.com/office/drawing/2014/main" id="{DAFEC4C4-CA62-8E35-E4B1-B8A161911906}"/>
                </a:ext>
              </a:extLst>
            </p:cNvPr>
            <p:cNvSpPr/>
            <p:nvPr/>
          </p:nvSpPr>
          <p:spPr>
            <a:xfrm>
              <a:off x="1014126" y="1143022"/>
              <a:ext cx="43338" cy="173164"/>
            </a:xfrm>
            <a:custGeom>
              <a:avLst/>
              <a:gdLst>
                <a:gd name="connsiteX0" fmla="*/ 0 w 43338"/>
                <a:gd name="connsiteY0" fmla="*/ 0 h 173164"/>
                <a:gd name="connsiteX1" fmla="*/ 43339 w 43338"/>
                <a:gd name="connsiteY1" fmla="*/ 0 h 173164"/>
                <a:gd name="connsiteX2" fmla="*/ 43339 w 43338"/>
                <a:gd name="connsiteY2" fmla="*/ 173165 h 173164"/>
                <a:gd name="connsiteX3" fmla="*/ 0 w 43338"/>
                <a:gd name="connsiteY3" fmla="*/ 173165 h 173164"/>
              </a:gdLst>
              <a:ahLst/>
              <a:cxnLst>
                <a:cxn ang="0">
                  <a:pos x="connsiteX0" y="connsiteY0"/>
                </a:cxn>
                <a:cxn ang="0">
                  <a:pos x="connsiteX1" y="connsiteY1"/>
                </a:cxn>
                <a:cxn ang="0">
                  <a:pos x="connsiteX2" y="connsiteY2"/>
                </a:cxn>
                <a:cxn ang="0">
                  <a:pos x="connsiteX3" y="connsiteY3"/>
                </a:cxn>
              </a:cxnLst>
              <a:rect l="l" t="t" r="r" b="b"/>
              <a:pathLst>
                <a:path w="43338" h="173164">
                  <a:moveTo>
                    <a:pt x="0" y="0"/>
                  </a:moveTo>
                  <a:lnTo>
                    <a:pt x="43339" y="0"/>
                  </a:lnTo>
                  <a:lnTo>
                    <a:pt x="43339" y="173165"/>
                  </a:lnTo>
                  <a:lnTo>
                    <a:pt x="0" y="173165"/>
                  </a:lnTo>
                  <a:close/>
                </a:path>
              </a:pathLst>
            </a:custGeom>
            <a:solidFill>
              <a:srgbClr val="FFFFFF"/>
            </a:solidFill>
            <a:ln w="9525" cap="flat">
              <a:noFill/>
              <a:prstDash val="solid"/>
              <a:miter/>
            </a:ln>
          </p:spPr>
          <p:txBody>
            <a:bodyPr rtlCol="0" anchor="ctr"/>
            <a:lstStyle/>
            <a:p>
              <a:r>
                <a:rPr lang="en-GB" sz="100">
                  <a:solidFill>
                    <a:schemeClr val="bg1"/>
                  </a:solidFill>
                </a:rPr>
                <a:t>1</a:t>
              </a:r>
              <a:endParaRPr lang="it-IT" sz="100">
                <a:solidFill>
                  <a:schemeClr val="bg1"/>
                </a:solidFill>
              </a:endParaRPr>
            </a:p>
          </p:txBody>
        </p:sp>
        <p:sp>
          <p:nvSpPr>
            <p:cNvPr id="90" name="Freeform: Shape 89">
              <a:extLst>
                <a:ext uri="{FF2B5EF4-FFF2-40B4-BE49-F238E27FC236}">
                  <a16:creationId xmlns:a16="http://schemas.microsoft.com/office/drawing/2014/main" id="{9F8BCE0C-465C-FC0B-7B73-0E115B4D8387}"/>
                </a:ext>
              </a:extLst>
            </p:cNvPr>
            <p:cNvSpPr/>
            <p:nvPr/>
          </p:nvSpPr>
          <p:spPr>
            <a:xfrm>
              <a:off x="1014126" y="135943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91" name="Freeform: Shape 90">
              <a:extLst>
                <a:ext uri="{FF2B5EF4-FFF2-40B4-BE49-F238E27FC236}">
                  <a16:creationId xmlns:a16="http://schemas.microsoft.com/office/drawing/2014/main" id="{43AF1F68-85C1-5F53-B7CB-6F0A69241022}"/>
                </a:ext>
              </a:extLst>
            </p:cNvPr>
            <p:cNvSpPr/>
            <p:nvPr/>
          </p:nvSpPr>
          <p:spPr>
            <a:xfrm>
              <a:off x="1014126"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92" name="Freeform: Shape 91">
              <a:extLst>
                <a:ext uri="{FF2B5EF4-FFF2-40B4-BE49-F238E27FC236}">
                  <a16:creationId xmlns:a16="http://schemas.microsoft.com/office/drawing/2014/main" id="{CEF61E01-4125-77BA-62FB-5AE89AA093B1}"/>
                </a:ext>
              </a:extLst>
            </p:cNvPr>
            <p:cNvSpPr/>
            <p:nvPr/>
          </p:nvSpPr>
          <p:spPr>
            <a:xfrm>
              <a:off x="1014126"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93" name="Freeform: Shape 92">
              <a:extLst>
                <a:ext uri="{FF2B5EF4-FFF2-40B4-BE49-F238E27FC236}">
                  <a16:creationId xmlns:a16="http://schemas.microsoft.com/office/drawing/2014/main" id="{0F201C92-58D4-9D84-CFED-C0D2BB286146}"/>
                </a:ext>
              </a:extLst>
            </p:cNvPr>
            <p:cNvSpPr/>
            <p:nvPr/>
          </p:nvSpPr>
          <p:spPr>
            <a:xfrm>
              <a:off x="1014126" y="1662516"/>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94" name="Freeform: Shape 93">
              <a:extLst>
                <a:ext uri="{FF2B5EF4-FFF2-40B4-BE49-F238E27FC236}">
                  <a16:creationId xmlns:a16="http://schemas.microsoft.com/office/drawing/2014/main" id="{DB5657B8-C310-09A0-1A12-39F3F472A405}"/>
                </a:ext>
              </a:extLst>
            </p:cNvPr>
            <p:cNvSpPr/>
            <p:nvPr/>
          </p:nvSpPr>
          <p:spPr>
            <a:xfrm>
              <a:off x="1014126" y="1705854"/>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95" name="Freeform: Shape 94">
              <a:extLst>
                <a:ext uri="{FF2B5EF4-FFF2-40B4-BE49-F238E27FC236}">
                  <a16:creationId xmlns:a16="http://schemas.microsoft.com/office/drawing/2014/main" id="{CDCC36F7-5CF0-05D8-4414-9212DB7A6576}"/>
                </a:ext>
              </a:extLst>
            </p:cNvPr>
            <p:cNvSpPr/>
            <p:nvPr/>
          </p:nvSpPr>
          <p:spPr>
            <a:xfrm>
              <a:off x="1014126" y="1792437"/>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96" name="Freeform: Shape 95">
              <a:extLst>
                <a:ext uri="{FF2B5EF4-FFF2-40B4-BE49-F238E27FC236}">
                  <a16:creationId xmlns:a16="http://schemas.microsoft.com/office/drawing/2014/main" id="{5EF744BA-3402-35CB-9006-FC4FFD88942E}"/>
                </a:ext>
              </a:extLst>
            </p:cNvPr>
            <p:cNvSpPr/>
            <p:nvPr/>
          </p:nvSpPr>
          <p:spPr>
            <a:xfrm>
              <a:off x="1014126" y="183568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97" name="Freeform: Shape 96">
              <a:extLst>
                <a:ext uri="{FF2B5EF4-FFF2-40B4-BE49-F238E27FC236}">
                  <a16:creationId xmlns:a16="http://schemas.microsoft.com/office/drawing/2014/main" id="{A1989739-37CE-7C96-78E3-33A11E353A89}"/>
                </a:ext>
              </a:extLst>
            </p:cNvPr>
            <p:cNvSpPr/>
            <p:nvPr/>
          </p:nvSpPr>
          <p:spPr>
            <a:xfrm>
              <a:off x="1057370"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98" name="Freeform: Shape 97">
              <a:extLst>
                <a:ext uri="{FF2B5EF4-FFF2-40B4-BE49-F238E27FC236}">
                  <a16:creationId xmlns:a16="http://schemas.microsoft.com/office/drawing/2014/main" id="{47D55E0E-748A-74BD-8CD8-F4B15B6E53F5}"/>
                </a:ext>
              </a:extLst>
            </p:cNvPr>
            <p:cNvSpPr/>
            <p:nvPr/>
          </p:nvSpPr>
          <p:spPr>
            <a:xfrm>
              <a:off x="1057370" y="1099683"/>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99" name="Freeform: Shape 98">
              <a:extLst>
                <a:ext uri="{FF2B5EF4-FFF2-40B4-BE49-F238E27FC236}">
                  <a16:creationId xmlns:a16="http://schemas.microsoft.com/office/drawing/2014/main" id="{86A1E4E9-AFB2-EF4F-542F-91E4568D7723}"/>
                </a:ext>
              </a:extLst>
            </p:cNvPr>
            <p:cNvSpPr/>
            <p:nvPr/>
          </p:nvSpPr>
          <p:spPr>
            <a:xfrm>
              <a:off x="1057370" y="1402769"/>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00" name="Freeform: Shape 99">
              <a:extLst>
                <a:ext uri="{FF2B5EF4-FFF2-40B4-BE49-F238E27FC236}">
                  <a16:creationId xmlns:a16="http://schemas.microsoft.com/office/drawing/2014/main" id="{9D914DB9-57C4-3350-73B8-312D863F621C}"/>
                </a:ext>
              </a:extLst>
            </p:cNvPr>
            <p:cNvSpPr/>
            <p:nvPr/>
          </p:nvSpPr>
          <p:spPr>
            <a:xfrm>
              <a:off x="1057370"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01" name="Freeform: Shape 100">
              <a:extLst>
                <a:ext uri="{FF2B5EF4-FFF2-40B4-BE49-F238E27FC236}">
                  <a16:creationId xmlns:a16="http://schemas.microsoft.com/office/drawing/2014/main" id="{F204F3F4-E215-7978-3E6C-75723A061AB5}"/>
                </a:ext>
              </a:extLst>
            </p:cNvPr>
            <p:cNvSpPr/>
            <p:nvPr/>
          </p:nvSpPr>
          <p:spPr>
            <a:xfrm>
              <a:off x="1057370" y="183568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02" name="Freeform: Shape 101">
              <a:extLst>
                <a:ext uri="{FF2B5EF4-FFF2-40B4-BE49-F238E27FC236}">
                  <a16:creationId xmlns:a16="http://schemas.microsoft.com/office/drawing/2014/main" id="{5BFEACA4-FF6D-890B-9C44-9661940683F5}"/>
                </a:ext>
              </a:extLst>
            </p:cNvPr>
            <p:cNvSpPr/>
            <p:nvPr/>
          </p:nvSpPr>
          <p:spPr>
            <a:xfrm>
              <a:off x="1100709"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03" name="Freeform: Shape 102">
              <a:extLst>
                <a:ext uri="{FF2B5EF4-FFF2-40B4-BE49-F238E27FC236}">
                  <a16:creationId xmlns:a16="http://schemas.microsoft.com/office/drawing/2014/main" id="{93B6E90B-8857-D110-3C72-47F899E9DA27}"/>
                </a:ext>
              </a:extLst>
            </p:cNvPr>
            <p:cNvSpPr/>
            <p:nvPr/>
          </p:nvSpPr>
          <p:spPr>
            <a:xfrm>
              <a:off x="1100709" y="926519"/>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04" name="Freeform: Shape 103">
              <a:extLst>
                <a:ext uri="{FF2B5EF4-FFF2-40B4-BE49-F238E27FC236}">
                  <a16:creationId xmlns:a16="http://schemas.microsoft.com/office/drawing/2014/main" id="{EB1C42B7-B8CF-2393-C1DA-96AB08016D98}"/>
                </a:ext>
              </a:extLst>
            </p:cNvPr>
            <p:cNvSpPr/>
            <p:nvPr/>
          </p:nvSpPr>
          <p:spPr>
            <a:xfrm>
              <a:off x="1100709" y="101310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05" name="Freeform: Shape 104">
              <a:extLst>
                <a:ext uri="{FF2B5EF4-FFF2-40B4-BE49-F238E27FC236}">
                  <a16:creationId xmlns:a16="http://schemas.microsoft.com/office/drawing/2014/main" id="{0BDD3D69-CF9A-9345-6355-59FC19823865}"/>
                </a:ext>
              </a:extLst>
            </p:cNvPr>
            <p:cNvSpPr/>
            <p:nvPr/>
          </p:nvSpPr>
          <p:spPr>
            <a:xfrm>
              <a:off x="1100709" y="114302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06" name="Freeform: Shape 105">
              <a:extLst>
                <a:ext uri="{FF2B5EF4-FFF2-40B4-BE49-F238E27FC236}">
                  <a16:creationId xmlns:a16="http://schemas.microsoft.com/office/drawing/2014/main" id="{FDB3C031-EC87-7318-17AB-7F46E9A22469}"/>
                </a:ext>
              </a:extLst>
            </p:cNvPr>
            <p:cNvSpPr/>
            <p:nvPr/>
          </p:nvSpPr>
          <p:spPr>
            <a:xfrm>
              <a:off x="1100709" y="1229604"/>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07" name="Freeform: Shape 106">
              <a:extLst>
                <a:ext uri="{FF2B5EF4-FFF2-40B4-BE49-F238E27FC236}">
                  <a16:creationId xmlns:a16="http://schemas.microsoft.com/office/drawing/2014/main" id="{0033BD21-DFC9-8233-08EC-5612A8C80568}"/>
                </a:ext>
              </a:extLst>
            </p:cNvPr>
            <p:cNvSpPr/>
            <p:nvPr/>
          </p:nvSpPr>
          <p:spPr>
            <a:xfrm>
              <a:off x="1100709" y="131618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08" name="Freeform: Shape 107">
              <a:extLst>
                <a:ext uri="{FF2B5EF4-FFF2-40B4-BE49-F238E27FC236}">
                  <a16:creationId xmlns:a16="http://schemas.microsoft.com/office/drawing/2014/main" id="{2CEB609F-6B8D-B50C-8521-A35FC4FD283E}"/>
                </a:ext>
              </a:extLst>
            </p:cNvPr>
            <p:cNvSpPr/>
            <p:nvPr/>
          </p:nvSpPr>
          <p:spPr>
            <a:xfrm>
              <a:off x="1100709" y="1402769"/>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09" name="Freeform: Shape 108">
              <a:extLst>
                <a:ext uri="{FF2B5EF4-FFF2-40B4-BE49-F238E27FC236}">
                  <a16:creationId xmlns:a16="http://schemas.microsoft.com/office/drawing/2014/main" id="{3661130F-8F0F-CA99-D1B7-E0E04EF260E9}"/>
                </a:ext>
              </a:extLst>
            </p:cNvPr>
            <p:cNvSpPr/>
            <p:nvPr/>
          </p:nvSpPr>
          <p:spPr>
            <a:xfrm>
              <a:off x="1100709"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10" name="Freeform: Shape 109">
              <a:extLst>
                <a:ext uri="{FF2B5EF4-FFF2-40B4-BE49-F238E27FC236}">
                  <a16:creationId xmlns:a16="http://schemas.microsoft.com/office/drawing/2014/main" id="{2CA11677-08E3-3377-155C-DDEE00B66CE7}"/>
                </a:ext>
              </a:extLst>
            </p:cNvPr>
            <p:cNvSpPr/>
            <p:nvPr/>
          </p:nvSpPr>
          <p:spPr>
            <a:xfrm>
              <a:off x="1100709" y="1575933"/>
              <a:ext cx="43243" cy="43243"/>
            </a:xfrm>
            <a:custGeom>
              <a:avLst/>
              <a:gdLst>
                <a:gd name="connsiteX0" fmla="*/ 0 w 43243"/>
                <a:gd name="connsiteY0" fmla="*/ 0 h 43243"/>
                <a:gd name="connsiteX1" fmla="*/ 43244 w 43243"/>
                <a:gd name="connsiteY1" fmla="*/ 0 h 43243"/>
                <a:gd name="connsiteX2" fmla="*/ 43244 w 43243"/>
                <a:gd name="connsiteY2" fmla="*/ 43243 h 43243"/>
                <a:gd name="connsiteX3" fmla="*/ 0 w 43243"/>
                <a:gd name="connsiteY3" fmla="*/ 43243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3"/>
                  </a:lnTo>
                  <a:lnTo>
                    <a:pt x="0" y="43243"/>
                  </a:lnTo>
                  <a:close/>
                </a:path>
              </a:pathLst>
            </a:custGeom>
            <a:solidFill>
              <a:srgbClr val="FFFFFF"/>
            </a:solidFill>
            <a:ln w="9525" cap="flat">
              <a:noFill/>
              <a:prstDash val="solid"/>
              <a:miter/>
            </a:ln>
          </p:spPr>
          <p:txBody>
            <a:bodyPr rtlCol="0" anchor="ctr"/>
            <a:lstStyle/>
            <a:p>
              <a:endParaRPr lang="it-IT"/>
            </a:p>
          </p:txBody>
        </p:sp>
        <p:sp>
          <p:nvSpPr>
            <p:cNvPr id="111" name="Freeform: Shape 110">
              <a:extLst>
                <a:ext uri="{FF2B5EF4-FFF2-40B4-BE49-F238E27FC236}">
                  <a16:creationId xmlns:a16="http://schemas.microsoft.com/office/drawing/2014/main" id="{B2E4B0B0-BB79-0890-B5F5-99325C80DFCE}"/>
                </a:ext>
              </a:extLst>
            </p:cNvPr>
            <p:cNvSpPr/>
            <p:nvPr/>
          </p:nvSpPr>
          <p:spPr>
            <a:xfrm>
              <a:off x="1100709" y="1662516"/>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12" name="Freeform: Shape 111">
              <a:extLst>
                <a:ext uri="{FF2B5EF4-FFF2-40B4-BE49-F238E27FC236}">
                  <a16:creationId xmlns:a16="http://schemas.microsoft.com/office/drawing/2014/main" id="{4497B380-55FF-CE23-9A09-687920636563}"/>
                </a:ext>
              </a:extLst>
            </p:cNvPr>
            <p:cNvSpPr/>
            <p:nvPr/>
          </p:nvSpPr>
          <p:spPr>
            <a:xfrm>
              <a:off x="1100709" y="1749098"/>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13" name="Freeform: Shape 112">
              <a:extLst>
                <a:ext uri="{FF2B5EF4-FFF2-40B4-BE49-F238E27FC236}">
                  <a16:creationId xmlns:a16="http://schemas.microsoft.com/office/drawing/2014/main" id="{199562A9-17E4-C26C-1FEA-33A9B1740E92}"/>
                </a:ext>
              </a:extLst>
            </p:cNvPr>
            <p:cNvSpPr/>
            <p:nvPr/>
          </p:nvSpPr>
          <p:spPr>
            <a:xfrm>
              <a:off x="1100709"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14" name="Freeform: Shape 113">
              <a:extLst>
                <a:ext uri="{FF2B5EF4-FFF2-40B4-BE49-F238E27FC236}">
                  <a16:creationId xmlns:a16="http://schemas.microsoft.com/office/drawing/2014/main" id="{70A668BB-9ED9-7C01-49C5-569E8EA8075C}"/>
                </a:ext>
              </a:extLst>
            </p:cNvPr>
            <p:cNvSpPr/>
            <p:nvPr/>
          </p:nvSpPr>
          <p:spPr>
            <a:xfrm>
              <a:off x="1143952" y="926519"/>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15" name="Freeform: Shape 114">
              <a:extLst>
                <a:ext uri="{FF2B5EF4-FFF2-40B4-BE49-F238E27FC236}">
                  <a16:creationId xmlns:a16="http://schemas.microsoft.com/office/drawing/2014/main" id="{43990A7B-2EE3-AF55-0026-D7E38ED7091C}"/>
                </a:ext>
              </a:extLst>
            </p:cNvPr>
            <p:cNvSpPr/>
            <p:nvPr/>
          </p:nvSpPr>
          <p:spPr>
            <a:xfrm>
              <a:off x="1143952" y="1056440"/>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16" name="Freeform: Shape 115">
              <a:extLst>
                <a:ext uri="{FF2B5EF4-FFF2-40B4-BE49-F238E27FC236}">
                  <a16:creationId xmlns:a16="http://schemas.microsoft.com/office/drawing/2014/main" id="{BC0B0025-256A-9778-D8C6-7C51F6298B1F}"/>
                </a:ext>
              </a:extLst>
            </p:cNvPr>
            <p:cNvSpPr/>
            <p:nvPr/>
          </p:nvSpPr>
          <p:spPr>
            <a:xfrm>
              <a:off x="1143952"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17" name="Freeform: Shape 116">
              <a:extLst>
                <a:ext uri="{FF2B5EF4-FFF2-40B4-BE49-F238E27FC236}">
                  <a16:creationId xmlns:a16="http://schemas.microsoft.com/office/drawing/2014/main" id="{619A5B04-E7D6-A3C5-87C8-C72F2206F9F2}"/>
                </a:ext>
              </a:extLst>
            </p:cNvPr>
            <p:cNvSpPr/>
            <p:nvPr/>
          </p:nvSpPr>
          <p:spPr>
            <a:xfrm>
              <a:off x="1143952" y="1229604"/>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18" name="Freeform: Shape 117">
              <a:extLst>
                <a:ext uri="{FF2B5EF4-FFF2-40B4-BE49-F238E27FC236}">
                  <a16:creationId xmlns:a16="http://schemas.microsoft.com/office/drawing/2014/main" id="{1BD3A2EA-04B4-4407-2CA1-51F11789948C}"/>
                </a:ext>
              </a:extLst>
            </p:cNvPr>
            <p:cNvSpPr/>
            <p:nvPr/>
          </p:nvSpPr>
          <p:spPr>
            <a:xfrm>
              <a:off x="1143952" y="1316187"/>
              <a:ext cx="43243" cy="216503"/>
            </a:xfrm>
            <a:custGeom>
              <a:avLst/>
              <a:gdLst>
                <a:gd name="connsiteX0" fmla="*/ 0 w 43243"/>
                <a:gd name="connsiteY0" fmla="*/ 0 h 216503"/>
                <a:gd name="connsiteX1" fmla="*/ 43244 w 43243"/>
                <a:gd name="connsiteY1" fmla="*/ 0 h 216503"/>
                <a:gd name="connsiteX2" fmla="*/ 43244 w 43243"/>
                <a:gd name="connsiteY2" fmla="*/ 216503 h 216503"/>
                <a:gd name="connsiteX3" fmla="*/ 0 w 43243"/>
                <a:gd name="connsiteY3" fmla="*/ 216503 h 216503"/>
              </a:gdLst>
              <a:ahLst/>
              <a:cxnLst>
                <a:cxn ang="0">
                  <a:pos x="connsiteX0" y="connsiteY0"/>
                </a:cxn>
                <a:cxn ang="0">
                  <a:pos x="connsiteX1" y="connsiteY1"/>
                </a:cxn>
                <a:cxn ang="0">
                  <a:pos x="connsiteX2" y="connsiteY2"/>
                </a:cxn>
                <a:cxn ang="0">
                  <a:pos x="connsiteX3" y="connsiteY3"/>
                </a:cxn>
              </a:cxnLst>
              <a:rect l="l" t="t" r="r" b="b"/>
              <a:pathLst>
                <a:path w="43243" h="216503">
                  <a:moveTo>
                    <a:pt x="0" y="0"/>
                  </a:moveTo>
                  <a:lnTo>
                    <a:pt x="43244" y="0"/>
                  </a:lnTo>
                  <a:lnTo>
                    <a:pt x="43244" y="216503"/>
                  </a:lnTo>
                  <a:lnTo>
                    <a:pt x="0" y="216503"/>
                  </a:lnTo>
                  <a:close/>
                </a:path>
              </a:pathLst>
            </a:custGeom>
            <a:solidFill>
              <a:srgbClr val="FFFFFF"/>
            </a:solidFill>
            <a:ln w="9525" cap="flat">
              <a:noFill/>
              <a:prstDash val="solid"/>
              <a:miter/>
            </a:ln>
          </p:spPr>
          <p:txBody>
            <a:bodyPr rtlCol="0" anchor="ctr"/>
            <a:lstStyle/>
            <a:p>
              <a:endParaRPr lang="it-IT"/>
            </a:p>
          </p:txBody>
        </p:sp>
        <p:sp>
          <p:nvSpPr>
            <p:cNvPr id="119" name="Freeform: Shape 118">
              <a:extLst>
                <a:ext uri="{FF2B5EF4-FFF2-40B4-BE49-F238E27FC236}">
                  <a16:creationId xmlns:a16="http://schemas.microsoft.com/office/drawing/2014/main" id="{5A2C73DA-BCA8-9C1A-2B2B-82466B6A79E7}"/>
                </a:ext>
              </a:extLst>
            </p:cNvPr>
            <p:cNvSpPr/>
            <p:nvPr/>
          </p:nvSpPr>
          <p:spPr>
            <a:xfrm>
              <a:off x="1143952"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20" name="Freeform: Shape 119">
              <a:extLst>
                <a:ext uri="{FF2B5EF4-FFF2-40B4-BE49-F238E27FC236}">
                  <a16:creationId xmlns:a16="http://schemas.microsoft.com/office/drawing/2014/main" id="{0C2633EA-4E14-7C43-D21D-AF7C4BDAE833}"/>
                </a:ext>
              </a:extLst>
            </p:cNvPr>
            <p:cNvSpPr/>
            <p:nvPr/>
          </p:nvSpPr>
          <p:spPr>
            <a:xfrm>
              <a:off x="1143952"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21" name="Freeform: Shape 120">
              <a:extLst>
                <a:ext uri="{FF2B5EF4-FFF2-40B4-BE49-F238E27FC236}">
                  <a16:creationId xmlns:a16="http://schemas.microsoft.com/office/drawing/2014/main" id="{BC70207C-C036-7C57-C192-84D0EB63F0E3}"/>
                </a:ext>
              </a:extLst>
            </p:cNvPr>
            <p:cNvSpPr/>
            <p:nvPr/>
          </p:nvSpPr>
          <p:spPr>
            <a:xfrm>
              <a:off x="1187291"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22" name="Freeform: Shape 121">
              <a:extLst>
                <a:ext uri="{FF2B5EF4-FFF2-40B4-BE49-F238E27FC236}">
                  <a16:creationId xmlns:a16="http://schemas.microsoft.com/office/drawing/2014/main" id="{6B74AB18-0540-0037-6F6B-6115F5EC9231}"/>
                </a:ext>
              </a:extLst>
            </p:cNvPr>
            <p:cNvSpPr/>
            <p:nvPr/>
          </p:nvSpPr>
          <p:spPr>
            <a:xfrm>
              <a:off x="1187291" y="1143022"/>
              <a:ext cx="43243" cy="173164"/>
            </a:xfrm>
            <a:custGeom>
              <a:avLst/>
              <a:gdLst>
                <a:gd name="connsiteX0" fmla="*/ 0 w 43243"/>
                <a:gd name="connsiteY0" fmla="*/ 0 h 173164"/>
                <a:gd name="connsiteX1" fmla="*/ 43244 w 43243"/>
                <a:gd name="connsiteY1" fmla="*/ 0 h 173164"/>
                <a:gd name="connsiteX2" fmla="*/ 43244 w 43243"/>
                <a:gd name="connsiteY2" fmla="*/ 173165 h 173164"/>
                <a:gd name="connsiteX3" fmla="*/ 0 w 43243"/>
                <a:gd name="connsiteY3" fmla="*/ 173165 h 173164"/>
              </a:gdLst>
              <a:ahLst/>
              <a:cxnLst>
                <a:cxn ang="0">
                  <a:pos x="connsiteX0" y="connsiteY0"/>
                </a:cxn>
                <a:cxn ang="0">
                  <a:pos x="connsiteX1" y="connsiteY1"/>
                </a:cxn>
                <a:cxn ang="0">
                  <a:pos x="connsiteX2" y="connsiteY2"/>
                </a:cxn>
                <a:cxn ang="0">
                  <a:pos x="connsiteX3" y="connsiteY3"/>
                </a:cxn>
              </a:cxnLst>
              <a:rect l="l" t="t" r="r" b="b"/>
              <a:pathLst>
                <a:path w="43243" h="173164">
                  <a:moveTo>
                    <a:pt x="0" y="0"/>
                  </a:moveTo>
                  <a:lnTo>
                    <a:pt x="43244" y="0"/>
                  </a:lnTo>
                  <a:lnTo>
                    <a:pt x="43244" y="173165"/>
                  </a:lnTo>
                  <a:lnTo>
                    <a:pt x="0" y="173165"/>
                  </a:lnTo>
                  <a:close/>
                </a:path>
              </a:pathLst>
            </a:custGeom>
            <a:solidFill>
              <a:srgbClr val="FFFFFF"/>
            </a:solidFill>
            <a:ln w="9525" cap="flat">
              <a:noFill/>
              <a:prstDash val="solid"/>
              <a:miter/>
            </a:ln>
          </p:spPr>
          <p:txBody>
            <a:bodyPr rtlCol="0" anchor="ctr"/>
            <a:lstStyle/>
            <a:p>
              <a:endParaRPr lang="it-IT"/>
            </a:p>
          </p:txBody>
        </p:sp>
        <p:sp>
          <p:nvSpPr>
            <p:cNvPr id="123" name="Freeform: Shape 122">
              <a:extLst>
                <a:ext uri="{FF2B5EF4-FFF2-40B4-BE49-F238E27FC236}">
                  <a16:creationId xmlns:a16="http://schemas.microsoft.com/office/drawing/2014/main" id="{2E7870BF-5B1B-A2E7-D114-69D6D7F71B78}"/>
                </a:ext>
              </a:extLst>
            </p:cNvPr>
            <p:cNvSpPr/>
            <p:nvPr/>
          </p:nvSpPr>
          <p:spPr>
            <a:xfrm>
              <a:off x="1187291"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24" name="Freeform: Shape 123">
              <a:extLst>
                <a:ext uri="{FF2B5EF4-FFF2-40B4-BE49-F238E27FC236}">
                  <a16:creationId xmlns:a16="http://schemas.microsoft.com/office/drawing/2014/main" id="{FD676992-5D3A-64D8-AC69-8E3C849EBCE0}"/>
                </a:ext>
              </a:extLst>
            </p:cNvPr>
            <p:cNvSpPr/>
            <p:nvPr/>
          </p:nvSpPr>
          <p:spPr>
            <a:xfrm>
              <a:off x="1187291" y="1446108"/>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25" name="Freeform: Shape 124">
              <a:extLst>
                <a:ext uri="{FF2B5EF4-FFF2-40B4-BE49-F238E27FC236}">
                  <a16:creationId xmlns:a16="http://schemas.microsoft.com/office/drawing/2014/main" id="{97FFC143-21F6-E3F3-D9F6-ABDDC135C041}"/>
                </a:ext>
              </a:extLst>
            </p:cNvPr>
            <p:cNvSpPr/>
            <p:nvPr/>
          </p:nvSpPr>
          <p:spPr>
            <a:xfrm>
              <a:off x="1187291" y="1575933"/>
              <a:ext cx="43243" cy="43243"/>
            </a:xfrm>
            <a:custGeom>
              <a:avLst/>
              <a:gdLst>
                <a:gd name="connsiteX0" fmla="*/ 0 w 43243"/>
                <a:gd name="connsiteY0" fmla="*/ 0 h 43243"/>
                <a:gd name="connsiteX1" fmla="*/ 43244 w 43243"/>
                <a:gd name="connsiteY1" fmla="*/ 0 h 43243"/>
                <a:gd name="connsiteX2" fmla="*/ 43244 w 43243"/>
                <a:gd name="connsiteY2" fmla="*/ 43243 h 43243"/>
                <a:gd name="connsiteX3" fmla="*/ 0 w 43243"/>
                <a:gd name="connsiteY3" fmla="*/ 43243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3"/>
                  </a:lnTo>
                  <a:lnTo>
                    <a:pt x="0" y="43243"/>
                  </a:lnTo>
                  <a:close/>
                </a:path>
              </a:pathLst>
            </a:custGeom>
            <a:solidFill>
              <a:srgbClr val="FFFFFF"/>
            </a:solidFill>
            <a:ln w="9525" cap="flat">
              <a:noFill/>
              <a:prstDash val="solid"/>
              <a:miter/>
            </a:ln>
          </p:spPr>
          <p:txBody>
            <a:bodyPr rtlCol="0" anchor="ctr"/>
            <a:lstStyle/>
            <a:p>
              <a:endParaRPr lang="it-IT"/>
            </a:p>
          </p:txBody>
        </p:sp>
        <p:sp>
          <p:nvSpPr>
            <p:cNvPr id="126" name="Freeform: Shape 125">
              <a:extLst>
                <a:ext uri="{FF2B5EF4-FFF2-40B4-BE49-F238E27FC236}">
                  <a16:creationId xmlns:a16="http://schemas.microsoft.com/office/drawing/2014/main" id="{F246287D-8396-3A03-C141-E81AA9BF2C3D}"/>
                </a:ext>
              </a:extLst>
            </p:cNvPr>
            <p:cNvSpPr/>
            <p:nvPr/>
          </p:nvSpPr>
          <p:spPr>
            <a:xfrm>
              <a:off x="1187291" y="1662516"/>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27" name="Freeform: Shape 126">
              <a:extLst>
                <a:ext uri="{FF2B5EF4-FFF2-40B4-BE49-F238E27FC236}">
                  <a16:creationId xmlns:a16="http://schemas.microsoft.com/office/drawing/2014/main" id="{E2842277-771C-7517-6F87-E8486D8078FB}"/>
                </a:ext>
              </a:extLst>
            </p:cNvPr>
            <p:cNvSpPr/>
            <p:nvPr/>
          </p:nvSpPr>
          <p:spPr>
            <a:xfrm>
              <a:off x="1187291" y="1705854"/>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28" name="Freeform: Shape 127">
              <a:extLst>
                <a:ext uri="{FF2B5EF4-FFF2-40B4-BE49-F238E27FC236}">
                  <a16:creationId xmlns:a16="http://schemas.microsoft.com/office/drawing/2014/main" id="{97D049F3-EDFB-FA2A-6596-B2AFA5E24E4C}"/>
                </a:ext>
              </a:extLst>
            </p:cNvPr>
            <p:cNvSpPr/>
            <p:nvPr/>
          </p:nvSpPr>
          <p:spPr>
            <a:xfrm>
              <a:off x="1187291" y="1792437"/>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29" name="Freeform: Shape 128">
              <a:extLst>
                <a:ext uri="{FF2B5EF4-FFF2-40B4-BE49-F238E27FC236}">
                  <a16:creationId xmlns:a16="http://schemas.microsoft.com/office/drawing/2014/main" id="{95D2D359-D2C0-349D-61D8-572CE5E8370B}"/>
                </a:ext>
              </a:extLst>
            </p:cNvPr>
            <p:cNvSpPr/>
            <p:nvPr/>
          </p:nvSpPr>
          <p:spPr>
            <a:xfrm>
              <a:off x="1187291" y="183568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30" name="Freeform: Shape 129">
              <a:extLst>
                <a:ext uri="{FF2B5EF4-FFF2-40B4-BE49-F238E27FC236}">
                  <a16:creationId xmlns:a16="http://schemas.microsoft.com/office/drawing/2014/main" id="{EA408C89-C546-3C8C-2C2D-1D3311A66714}"/>
                </a:ext>
              </a:extLst>
            </p:cNvPr>
            <p:cNvSpPr/>
            <p:nvPr/>
          </p:nvSpPr>
          <p:spPr>
            <a:xfrm>
              <a:off x="1230630" y="83993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31" name="Freeform: Shape 130">
              <a:extLst>
                <a:ext uri="{FF2B5EF4-FFF2-40B4-BE49-F238E27FC236}">
                  <a16:creationId xmlns:a16="http://schemas.microsoft.com/office/drawing/2014/main" id="{52244E4C-0AE6-F1FA-5367-DAFD0D049A76}"/>
                </a:ext>
              </a:extLst>
            </p:cNvPr>
            <p:cNvSpPr/>
            <p:nvPr/>
          </p:nvSpPr>
          <p:spPr>
            <a:xfrm>
              <a:off x="1230630" y="96985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32" name="Freeform: Shape 131">
              <a:extLst>
                <a:ext uri="{FF2B5EF4-FFF2-40B4-BE49-F238E27FC236}">
                  <a16:creationId xmlns:a16="http://schemas.microsoft.com/office/drawing/2014/main" id="{A4B40A27-8E61-8242-DEC2-F1AE604F7FD1}"/>
                </a:ext>
              </a:extLst>
            </p:cNvPr>
            <p:cNvSpPr/>
            <p:nvPr/>
          </p:nvSpPr>
          <p:spPr>
            <a:xfrm>
              <a:off x="1230630"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33" name="Freeform: Shape 132">
              <a:extLst>
                <a:ext uri="{FF2B5EF4-FFF2-40B4-BE49-F238E27FC236}">
                  <a16:creationId xmlns:a16="http://schemas.microsoft.com/office/drawing/2014/main" id="{FD65C460-3410-9B13-F7DA-78100957511E}"/>
                </a:ext>
              </a:extLst>
            </p:cNvPr>
            <p:cNvSpPr/>
            <p:nvPr/>
          </p:nvSpPr>
          <p:spPr>
            <a:xfrm>
              <a:off x="1230630"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34" name="Freeform: Shape 133">
              <a:extLst>
                <a:ext uri="{FF2B5EF4-FFF2-40B4-BE49-F238E27FC236}">
                  <a16:creationId xmlns:a16="http://schemas.microsoft.com/office/drawing/2014/main" id="{8DD5A3E5-986E-2087-B14A-5B47787030E5}"/>
                </a:ext>
              </a:extLst>
            </p:cNvPr>
            <p:cNvSpPr/>
            <p:nvPr/>
          </p:nvSpPr>
          <p:spPr>
            <a:xfrm>
              <a:off x="1230630" y="1489351"/>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35" name="Freeform: Shape 134">
              <a:extLst>
                <a:ext uri="{FF2B5EF4-FFF2-40B4-BE49-F238E27FC236}">
                  <a16:creationId xmlns:a16="http://schemas.microsoft.com/office/drawing/2014/main" id="{2CA6E156-F36E-C5E6-7A7C-6720D78AD6CA}"/>
                </a:ext>
              </a:extLst>
            </p:cNvPr>
            <p:cNvSpPr/>
            <p:nvPr/>
          </p:nvSpPr>
          <p:spPr>
            <a:xfrm>
              <a:off x="1230630" y="1662516"/>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36" name="Freeform: Shape 135">
              <a:extLst>
                <a:ext uri="{FF2B5EF4-FFF2-40B4-BE49-F238E27FC236}">
                  <a16:creationId xmlns:a16="http://schemas.microsoft.com/office/drawing/2014/main" id="{23FD5C69-F185-C142-F1E2-CC1744C461EC}"/>
                </a:ext>
              </a:extLst>
            </p:cNvPr>
            <p:cNvSpPr/>
            <p:nvPr/>
          </p:nvSpPr>
          <p:spPr>
            <a:xfrm>
              <a:off x="1230630"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37" name="Freeform: Shape 136">
              <a:extLst>
                <a:ext uri="{FF2B5EF4-FFF2-40B4-BE49-F238E27FC236}">
                  <a16:creationId xmlns:a16="http://schemas.microsoft.com/office/drawing/2014/main" id="{7EF28839-6F94-07A3-43F9-CB0D6AC4CD53}"/>
                </a:ext>
              </a:extLst>
            </p:cNvPr>
            <p:cNvSpPr/>
            <p:nvPr/>
          </p:nvSpPr>
          <p:spPr>
            <a:xfrm>
              <a:off x="1273873" y="839937"/>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38" name="Freeform: Shape 137">
              <a:extLst>
                <a:ext uri="{FF2B5EF4-FFF2-40B4-BE49-F238E27FC236}">
                  <a16:creationId xmlns:a16="http://schemas.microsoft.com/office/drawing/2014/main" id="{7EE7588A-008B-F981-6925-4A7C2BFDC40D}"/>
                </a:ext>
              </a:extLst>
            </p:cNvPr>
            <p:cNvSpPr/>
            <p:nvPr/>
          </p:nvSpPr>
          <p:spPr>
            <a:xfrm>
              <a:off x="1273873" y="101310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39" name="Freeform: Shape 138">
              <a:extLst>
                <a:ext uri="{FF2B5EF4-FFF2-40B4-BE49-F238E27FC236}">
                  <a16:creationId xmlns:a16="http://schemas.microsoft.com/office/drawing/2014/main" id="{FC614EE3-3DC1-B7C0-BFA4-6371392A6809}"/>
                </a:ext>
              </a:extLst>
            </p:cNvPr>
            <p:cNvSpPr/>
            <p:nvPr/>
          </p:nvSpPr>
          <p:spPr>
            <a:xfrm>
              <a:off x="1273873" y="114302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40" name="Freeform: Shape 139">
              <a:extLst>
                <a:ext uri="{FF2B5EF4-FFF2-40B4-BE49-F238E27FC236}">
                  <a16:creationId xmlns:a16="http://schemas.microsoft.com/office/drawing/2014/main" id="{D83682AE-6E31-A0E3-CE84-3FF6D18C274A}"/>
                </a:ext>
              </a:extLst>
            </p:cNvPr>
            <p:cNvSpPr/>
            <p:nvPr/>
          </p:nvSpPr>
          <p:spPr>
            <a:xfrm>
              <a:off x="1273873" y="135943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41" name="Freeform: Shape 140">
              <a:extLst>
                <a:ext uri="{FF2B5EF4-FFF2-40B4-BE49-F238E27FC236}">
                  <a16:creationId xmlns:a16="http://schemas.microsoft.com/office/drawing/2014/main" id="{617C385D-4A99-B0B9-2DB7-7AE879670ACA}"/>
                </a:ext>
              </a:extLst>
            </p:cNvPr>
            <p:cNvSpPr/>
            <p:nvPr/>
          </p:nvSpPr>
          <p:spPr>
            <a:xfrm>
              <a:off x="1273873" y="148935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42" name="Freeform: Shape 141">
              <a:extLst>
                <a:ext uri="{FF2B5EF4-FFF2-40B4-BE49-F238E27FC236}">
                  <a16:creationId xmlns:a16="http://schemas.microsoft.com/office/drawing/2014/main" id="{F2C4059B-BD19-176A-D6F9-F6AFB41FBB80}"/>
                </a:ext>
              </a:extLst>
            </p:cNvPr>
            <p:cNvSpPr/>
            <p:nvPr/>
          </p:nvSpPr>
          <p:spPr>
            <a:xfrm>
              <a:off x="1273873" y="1575933"/>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43" name="Freeform: Shape 142">
              <a:extLst>
                <a:ext uri="{FF2B5EF4-FFF2-40B4-BE49-F238E27FC236}">
                  <a16:creationId xmlns:a16="http://schemas.microsoft.com/office/drawing/2014/main" id="{1616604F-348D-7EB8-AAAB-9F2334129039}"/>
                </a:ext>
              </a:extLst>
            </p:cNvPr>
            <p:cNvSpPr/>
            <p:nvPr/>
          </p:nvSpPr>
          <p:spPr>
            <a:xfrm>
              <a:off x="1273873" y="174909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44" name="Freeform: Shape 143">
              <a:extLst>
                <a:ext uri="{FF2B5EF4-FFF2-40B4-BE49-F238E27FC236}">
                  <a16:creationId xmlns:a16="http://schemas.microsoft.com/office/drawing/2014/main" id="{37866EE8-9CCE-C5E0-ED81-7D617A6DAAB5}"/>
                </a:ext>
              </a:extLst>
            </p:cNvPr>
            <p:cNvSpPr/>
            <p:nvPr/>
          </p:nvSpPr>
          <p:spPr>
            <a:xfrm>
              <a:off x="1273873"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45" name="Freeform: Shape 144">
              <a:extLst>
                <a:ext uri="{FF2B5EF4-FFF2-40B4-BE49-F238E27FC236}">
                  <a16:creationId xmlns:a16="http://schemas.microsoft.com/office/drawing/2014/main" id="{656F1F6D-B188-753F-1F42-35D874D9841B}"/>
                </a:ext>
              </a:extLst>
            </p:cNvPr>
            <p:cNvSpPr/>
            <p:nvPr/>
          </p:nvSpPr>
          <p:spPr>
            <a:xfrm>
              <a:off x="1317212" y="101310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46" name="Freeform: Shape 145">
              <a:extLst>
                <a:ext uri="{FF2B5EF4-FFF2-40B4-BE49-F238E27FC236}">
                  <a16:creationId xmlns:a16="http://schemas.microsoft.com/office/drawing/2014/main" id="{4284BE29-BAA0-E175-4EB8-7F970B0E1456}"/>
                </a:ext>
              </a:extLst>
            </p:cNvPr>
            <p:cNvSpPr/>
            <p:nvPr/>
          </p:nvSpPr>
          <p:spPr>
            <a:xfrm>
              <a:off x="1317212"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47" name="Freeform: Shape 146">
              <a:extLst>
                <a:ext uri="{FF2B5EF4-FFF2-40B4-BE49-F238E27FC236}">
                  <a16:creationId xmlns:a16="http://schemas.microsoft.com/office/drawing/2014/main" id="{3DB23216-2FA2-FF78-F5B9-0A94CD78F8E7}"/>
                </a:ext>
              </a:extLst>
            </p:cNvPr>
            <p:cNvSpPr/>
            <p:nvPr/>
          </p:nvSpPr>
          <p:spPr>
            <a:xfrm>
              <a:off x="1317212" y="1186266"/>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48" name="Freeform: Shape 147">
              <a:extLst>
                <a:ext uri="{FF2B5EF4-FFF2-40B4-BE49-F238E27FC236}">
                  <a16:creationId xmlns:a16="http://schemas.microsoft.com/office/drawing/2014/main" id="{94D1481F-54D5-E208-1339-EF36897C5DB8}"/>
                </a:ext>
              </a:extLst>
            </p:cNvPr>
            <p:cNvSpPr/>
            <p:nvPr/>
          </p:nvSpPr>
          <p:spPr>
            <a:xfrm>
              <a:off x="1317212" y="1316187"/>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49" name="Freeform: Shape 148">
              <a:extLst>
                <a:ext uri="{FF2B5EF4-FFF2-40B4-BE49-F238E27FC236}">
                  <a16:creationId xmlns:a16="http://schemas.microsoft.com/office/drawing/2014/main" id="{58B28714-33F3-D70E-C061-10390620EB29}"/>
                </a:ext>
              </a:extLst>
            </p:cNvPr>
            <p:cNvSpPr/>
            <p:nvPr/>
          </p:nvSpPr>
          <p:spPr>
            <a:xfrm>
              <a:off x="1317212"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50" name="Freeform: Shape 149">
              <a:extLst>
                <a:ext uri="{FF2B5EF4-FFF2-40B4-BE49-F238E27FC236}">
                  <a16:creationId xmlns:a16="http://schemas.microsoft.com/office/drawing/2014/main" id="{49B48258-FE2A-6535-79F0-FF92C93994D7}"/>
                </a:ext>
              </a:extLst>
            </p:cNvPr>
            <p:cNvSpPr/>
            <p:nvPr/>
          </p:nvSpPr>
          <p:spPr>
            <a:xfrm>
              <a:off x="1317212" y="1575933"/>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51" name="Freeform: Shape 150">
              <a:extLst>
                <a:ext uri="{FF2B5EF4-FFF2-40B4-BE49-F238E27FC236}">
                  <a16:creationId xmlns:a16="http://schemas.microsoft.com/office/drawing/2014/main" id="{18BB0FE8-1A8B-8E78-0DBC-B8D25731042A}"/>
                </a:ext>
              </a:extLst>
            </p:cNvPr>
            <p:cNvSpPr/>
            <p:nvPr/>
          </p:nvSpPr>
          <p:spPr>
            <a:xfrm>
              <a:off x="1317212"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52" name="Freeform: Shape 151">
              <a:extLst>
                <a:ext uri="{FF2B5EF4-FFF2-40B4-BE49-F238E27FC236}">
                  <a16:creationId xmlns:a16="http://schemas.microsoft.com/office/drawing/2014/main" id="{283D8809-2FE0-0523-FFB1-9F374D54BDFB}"/>
                </a:ext>
              </a:extLst>
            </p:cNvPr>
            <p:cNvSpPr/>
            <p:nvPr/>
          </p:nvSpPr>
          <p:spPr>
            <a:xfrm>
              <a:off x="1317212"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53" name="Freeform: Shape 152">
              <a:extLst>
                <a:ext uri="{FF2B5EF4-FFF2-40B4-BE49-F238E27FC236}">
                  <a16:creationId xmlns:a16="http://schemas.microsoft.com/office/drawing/2014/main" id="{A403B82D-E9BA-20D7-06BA-13B2033AC61A}"/>
                </a:ext>
              </a:extLst>
            </p:cNvPr>
            <p:cNvSpPr/>
            <p:nvPr/>
          </p:nvSpPr>
          <p:spPr>
            <a:xfrm>
              <a:off x="1360455" y="1272848"/>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54" name="Freeform: Shape 153">
              <a:extLst>
                <a:ext uri="{FF2B5EF4-FFF2-40B4-BE49-F238E27FC236}">
                  <a16:creationId xmlns:a16="http://schemas.microsoft.com/office/drawing/2014/main" id="{268F8AE1-1232-96F8-4113-14A14346DEAC}"/>
                </a:ext>
              </a:extLst>
            </p:cNvPr>
            <p:cNvSpPr/>
            <p:nvPr/>
          </p:nvSpPr>
          <p:spPr>
            <a:xfrm>
              <a:off x="1360455" y="135943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55" name="Freeform: Shape 154">
              <a:extLst>
                <a:ext uri="{FF2B5EF4-FFF2-40B4-BE49-F238E27FC236}">
                  <a16:creationId xmlns:a16="http://schemas.microsoft.com/office/drawing/2014/main" id="{76364BFA-F2AC-5338-3203-A5E82F28AB45}"/>
                </a:ext>
              </a:extLst>
            </p:cNvPr>
            <p:cNvSpPr/>
            <p:nvPr/>
          </p:nvSpPr>
          <p:spPr>
            <a:xfrm>
              <a:off x="1360455"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56" name="Freeform: Shape 155">
              <a:extLst>
                <a:ext uri="{FF2B5EF4-FFF2-40B4-BE49-F238E27FC236}">
                  <a16:creationId xmlns:a16="http://schemas.microsoft.com/office/drawing/2014/main" id="{24798711-846C-8423-B038-E64F7B781B8F}"/>
                </a:ext>
              </a:extLst>
            </p:cNvPr>
            <p:cNvSpPr/>
            <p:nvPr/>
          </p:nvSpPr>
          <p:spPr>
            <a:xfrm>
              <a:off x="1360455"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57" name="Freeform: Shape 156">
              <a:extLst>
                <a:ext uri="{FF2B5EF4-FFF2-40B4-BE49-F238E27FC236}">
                  <a16:creationId xmlns:a16="http://schemas.microsoft.com/office/drawing/2014/main" id="{2A1DF698-77D5-5211-17B2-C0717AE3319A}"/>
                </a:ext>
              </a:extLst>
            </p:cNvPr>
            <p:cNvSpPr/>
            <p:nvPr/>
          </p:nvSpPr>
          <p:spPr>
            <a:xfrm>
              <a:off x="1360455" y="1705854"/>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58" name="Freeform: Shape 157">
              <a:extLst>
                <a:ext uri="{FF2B5EF4-FFF2-40B4-BE49-F238E27FC236}">
                  <a16:creationId xmlns:a16="http://schemas.microsoft.com/office/drawing/2014/main" id="{4C4D01AC-4DDF-0532-37D1-825F91F7F8BC}"/>
                </a:ext>
              </a:extLst>
            </p:cNvPr>
            <p:cNvSpPr/>
            <p:nvPr/>
          </p:nvSpPr>
          <p:spPr>
            <a:xfrm>
              <a:off x="1403794" y="839937"/>
              <a:ext cx="43243" cy="259746"/>
            </a:xfrm>
            <a:custGeom>
              <a:avLst/>
              <a:gdLst>
                <a:gd name="connsiteX0" fmla="*/ 0 w 43243"/>
                <a:gd name="connsiteY0" fmla="*/ 0 h 259746"/>
                <a:gd name="connsiteX1" fmla="*/ 43244 w 43243"/>
                <a:gd name="connsiteY1" fmla="*/ 0 h 259746"/>
                <a:gd name="connsiteX2" fmla="*/ 43244 w 43243"/>
                <a:gd name="connsiteY2" fmla="*/ 259747 h 259746"/>
                <a:gd name="connsiteX3" fmla="*/ 0 w 43243"/>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243" h="259746">
                  <a:moveTo>
                    <a:pt x="0" y="0"/>
                  </a:moveTo>
                  <a:lnTo>
                    <a:pt x="43244" y="0"/>
                  </a:lnTo>
                  <a:lnTo>
                    <a:pt x="43244" y="259747"/>
                  </a:lnTo>
                  <a:lnTo>
                    <a:pt x="0" y="259747"/>
                  </a:lnTo>
                  <a:close/>
                </a:path>
              </a:pathLst>
            </a:custGeom>
            <a:solidFill>
              <a:srgbClr val="FFFFFF"/>
            </a:solidFill>
            <a:ln w="9525" cap="flat">
              <a:noFill/>
              <a:prstDash val="solid"/>
              <a:miter/>
            </a:ln>
          </p:spPr>
          <p:txBody>
            <a:bodyPr rtlCol="0" anchor="ctr"/>
            <a:lstStyle/>
            <a:p>
              <a:endParaRPr lang="it-IT"/>
            </a:p>
          </p:txBody>
        </p:sp>
        <p:sp>
          <p:nvSpPr>
            <p:cNvPr id="159" name="Freeform: Shape 158">
              <a:extLst>
                <a:ext uri="{FF2B5EF4-FFF2-40B4-BE49-F238E27FC236}">
                  <a16:creationId xmlns:a16="http://schemas.microsoft.com/office/drawing/2014/main" id="{E9F19623-6931-8CCA-C1F3-8B528A2425BF}"/>
                </a:ext>
              </a:extLst>
            </p:cNvPr>
            <p:cNvSpPr/>
            <p:nvPr/>
          </p:nvSpPr>
          <p:spPr>
            <a:xfrm>
              <a:off x="1403794"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60" name="Freeform: Shape 159">
              <a:extLst>
                <a:ext uri="{FF2B5EF4-FFF2-40B4-BE49-F238E27FC236}">
                  <a16:creationId xmlns:a16="http://schemas.microsoft.com/office/drawing/2014/main" id="{8ACAA208-531D-2DB1-83E0-15FFF542C441}"/>
                </a:ext>
              </a:extLst>
            </p:cNvPr>
            <p:cNvSpPr/>
            <p:nvPr/>
          </p:nvSpPr>
          <p:spPr>
            <a:xfrm>
              <a:off x="1403794" y="1229604"/>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61" name="Freeform: Shape 160">
              <a:extLst>
                <a:ext uri="{FF2B5EF4-FFF2-40B4-BE49-F238E27FC236}">
                  <a16:creationId xmlns:a16="http://schemas.microsoft.com/office/drawing/2014/main" id="{EACDD65C-0306-859E-9A01-F2DBFD937BCE}"/>
                </a:ext>
              </a:extLst>
            </p:cNvPr>
            <p:cNvSpPr/>
            <p:nvPr/>
          </p:nvSpPr>
          <p:spPr>
            <a:xfrm>
              <a:off x="1403794" y="1316187"/>
              <a:ext cx="43243" cy="259746"/>
            </a:xfrm>
            <a:custGeom>
              <a:avLst/>
              <a:gdLst>
                <a:gd name="connsiteX0" fmla="*/ 0 w 43243"/>
                <a:gd name="connsiteY0" fmla="*/ 0 h 259746"/>
                <a:gd name="connsiteX1" fmla="*/ 43244 w 43243"/>
                <a:gd name="connsiteY1" fmla="*/ 0 h 259746"/>
                <a:gd name="connsiteX2" fmla="*/ 43244 w 43243"/>
                <a:gd name="connsiteY2" fmla="*/ 259747 h 259746"/>
                <a:gd name="connsiteX3" fmla="*/ 0 w 43243"/>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243" h="259746">
                  <a:moveTo>
                    <a:pt x="0" y="0"/>
                  </a:moveTo>
                  <a:lnTo>
                    <a:pt x="43244" y="0"/>
                  </a:lnTo>
                  <a:lnTo>
                    <a:pt x="43244" y="259747"/>
                  </a:lnTo>
                  <a:lnTo>
                    <a:pt x="0" y="259747"/>
                  </a:lnTo>
                  <a:close/>
                </a:path>
              </a:pathLst>
            </a:custGeom>
            <a:solidFill>
              <a:srgbClr val="FFFFFF"/>
            </a:solidFill>
            <a:ln w="9525" cap="flat">
              <a:noFill/>
              <a:prstDash val="solid"/>
              <a:miter/>
            </a:ln>
          </p:spPr>
          <p:txBody>
            <a:bodyPr rtlCol="0" anchor="ctr"/>
            <a:lstStyle/>
            <a:p>
              <a:endParaRPr lang="it-IT"/>
            </a:p>
          </p:txBody>
        </p:sp>
        <p:sp>
          <p:nvSpPr>
            <p:cNvPr id="162" name="Freeform: Shape 161">
              <a:extLst>
                <a:ext uri="{FF2B5EF4-FFF2-40B4-BE49-F238E27FC236}">
                  <a16:creationId xmlns:a16="http://schemas.microsoft.com/office/drawing/2014/main" id="{76579BDC-25DE-C312-AAD6-39D2B03B0BB1}"/>
                </a:ext>
              </a:extLst>
            </p:cNvPr>
            <p:cNvSpPr/>
            <p:nvPr/>
          </p:nvSpPr>
          <p:spPr>
            <a:xfrm>
              <a:off x="1403794" y="161927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63" name="Freeform: Shape 162">
              <a:extLst>
                <a:ext uri="{FF2B5EF4-FFF2-40B4-BE49-F238E27FC236}">
                  <a16:creationId xmlns:a16="http://schemas.microsoft.com/office/drawing/2014/main" id="{9E8B5C0D-B929-9B99-5E6F-2CFF11A99925}"/>
                </a:ext>
              </a:extLst>
            </p:cNvPr>
            <p:cNvSpPr/>
            <p:nvPr/>
          </p:nvSpPr>
          <p:spPr>
            <a:xfrm>
              <a:off x="1403794" y="1705854"/>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64" name="Freeform: Shape 163">
              <a:extLst>
                <a:ext uri="{FF2B5EF4-FFF2-40B4-BE49-F238E27FC236}">
                  <a16:creationId xmlns:a16="http://schemas.microsoft.com/office/drawing/2014/main" id="{4CABD016-14EE-16F1-D99D-24B1A20DD59D}"/>
                </a:ext>
              </a:extLst>
            </p:cNvPr>
            <p:cNvSpPr/>
            <p:nvPr/>
          </p:nvSpPr>
          <p:spPr>
            <a:xfrm>
              <a:off x="1403794" y="183568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65" name="Freeform: Shape 164">
              <a:extLst>
                <a:ext uri="{FF2B5EF4-FFF2-40B4-BE49-F238E27FC236}">
                  <a16:creationId xmlns:a16="http://schemas.microsoft.com/office/drawing/2014/main" id="{E8601D0F-288E-6249-E04C-7C24101C23CC}"/>
                </a:ext>
              </a:extLst>
            </p:cNvPr>
            <p:cNvSpPr/>
            <p:nvPr/>
          </p:nvSpPr>
          <p:spPr>
            <a:xfrm>
              <a:off x="1447038"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66" name="Freeform: Shape 165">
              <a:extLst>
                <a:ext uri="{FF2B5EF4-FFF2-40B4-BE49-F238E27FC236}">
                  <a16:creationId xmlns:a16="http://schemas.microsoft.com/office/drawing/2014/main" id="{8D69C859-CA80-F4E1-E8E9-1572BEEFBD5B}"/>
                </a:ext>
              </a:extLst>
            </p:cNvPr>
            <p:cNvSpPr/>
            <p:nvPr/>
          </p:nvSpPr>
          <p:spPr>
            <a:xfrm>
              <a:off x="1447038"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67" name="Freeform: Shape 166">
              <a:extLst>
                <a:ext uri="{FF2B5EF4-FFF2-40B4-BE49-F238E27FC236}">
                  <a16:creationId xmlns:a16="http://schemas.microsoft.com/office/drawing/2014/main" id="{E7694AFC-462D-6AD1-9A53-FA3C13FF4A6E}"/>
                </a:ext>
              </a:extLst>
            </p:cNvPr>
            <p:cNvSpPr/>
            <p:nvPr/>
          </p:nvSpPr>
          <p:spPr>
            <a:xfrm>
              <a:off x="1447038"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68" name="Freeform: Shape 167">
              <a:extLst>
                <a:ext uri="{FF2B5EF4-FFF2-40B4-BE49-F238E27FC236}">
                  <a16:creationId xmlns:a16="http://schemas.microsoft.com/office/drawing/2014/main" id="{4AF3A79C-2D33-F481-2F5C-615175BD461B}"/>
                </a:ext>
              </a:extLst>
            </p:cNvPr>
            <p:cNvSpPr/>
            <p:nvPr/>
          </p:nvSpPr>
          <p:spPr>
            <a:xfrm>
              <a:off x="1447038" y="135943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69" name="Freeform: Shape 168">
              <a:extLst>
                <a:ext uri="{FF2B5EF4-FFF2-40B4-BE49-F238E27FC236}">
                  <a16:creationId xmlns:a16="http://schemas.microsoft.com/office/drawing/2014/main" id="{D1E39708-8C5E-65F4-FE21-F0738BBBED83}"/>
                </a:ext>
              </a:extLst>
            </p:cNvPr>
            <p:cNvSpPr/>
            <p:nvPr/>
          </p:nvSpPr>
          <p:spPr>
            <a:xfrm>
              <a:off x="1447038"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70" name="Freeform: Shape 169">
              <a:extLst>
                <a:ext uri="{FF2B5EF4-FFF2-40B4-BE49-F238E27FC236}">
                  <a16:creationId xmlns:a16="http://schemas.microsoft.com/office/drawing/2014/main" id="{F0CC7183-9157-4042-3A82-011EE3ADA897}"/>
                </a:ext>
              </a:extLst>
            </p:cNvPr>
            <p:cNvSpPr/>
            <p:nvPr/>
          </p:nvSpPr>
          <p:spPr>
            <a:xfrm>
              <a:off x="1447038"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71" name="Freeform: Shape 170">
              <a:extLst>
                <a:ext uri="{FF2B5EF4-FFF2-40B4-BE49-F238E27FC236}">
                  <a16:creationId xmlns:a16="http://schemas.microsoft.com/office/drawing/2014/main" id="{2197E327-479A-350A-5E71-C67116F84164}"/>
                </a:ext>
              </a:extLst>
            </p:cNvPr>
            <p:cNvSpPr/>
            <p:nvPr/>
          </p:nvSpPr>
          <p:spPr>
            <a:xfrm>
              <a:off x="1447038" y="1705854"/>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72" name="Freeform: Shape 171">
              <a:extLst>
                <a:ext uri="{FF2B5EF4-FFF2-40B4-BE49-F238E27FC236}">
                  <a16:creationId xmlns:a16="http://schemas.microsoft.com/office/drawing/2014/main" id="{46F19BDD-D4DA-7988-73E9-FF84BBF81C57}"/>
                </a:ext>
              </a:extLst>
            </p:cNvPr>
            <p:cNvSpPr/>
            <p:nvPr/>
          </p:nvSpPr>
          <p:spPr>
            <a:xfrm>
              <a:off x="1447038"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73" name="Freeform: Shape 172">
              <a:extLst>
                <a:ext uri="{FF2B5EF4-FFF2-40B4-BE49-F238E27FC236}">
                  <a16:creationId xmlns:a16="http://schemas.microsoft.com/office/drawing/2014/main" id="{E19525A8-10D4-13EA-C639-7C685F1D7F4D}"/>
                </a:ext>
              </a:extLst>
            </p:cNvPr>
            <p:cNvSpPr/>
            <p:nvPr/>
          </p:nvSpPr>
          <p:spPr>
            <a:xfrm>
              <a:off x="1490376"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74" name="Freeform: Shape 173">
              <a:extLst>
                <a:ext uri="{FF2B5EF4-FFF2-40B4-BE49-F238E27FC236}">
                  <a16:creationId xmlns:a16="http://schemas.microsoft.com/office/drawing/2014/main" id="{65503F40-2A97-FF55-9E7A-970A272208B6}"/>
                </a:ext>
              </a:extLst>
            </p:cNvPr>
            <p:cNvSpPr/>
            <p:nvPr/>
          </p:nvSpPr>
          <p:spPr>
            <a:xfrm>
              <a:off x="1490376"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75" name="Freeform: Shape 174">
              <a:extLst>
                <a:ext uri="{FF2B5EF4-FFF2-40B4-BE49-F238E27FC236}">
                  <a16:creationId xmlns:a16="http://schemas.microsoft.com/office/drawing/2014/main" id="{1B8B89B8-01D0-53AC-E0D9-B2FD0DF214DC}"/>
                </a:ext>
              </a:extLst>
            </p:cNvPr>
            <p:cNvSpPr/>
            <p:nvPr/>
          </p:nvSpPr>
          <p:spPr>
            <a:xfrm>
              <a:off x="1490376"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76" name="Freeform: Shape 175">
              <a:extLst>
                <a:ext uri="{FF2B5EF4-FFF2-40B4-BE49-F238E27FC236}">
                  <a16:creationId xmlns:a16="http://schemas.microsoft.com/office/drawing/2014/main" id="{BD0BDC5D-E2A5-B9E6-4040-1844EB0BD77C}"/>
                </a:ext>
              </a:extLst>
            </p:cNvPr>
            <p:cNvSpPr/>
            <p:nvPr/>
          </p:nvSpPr>
          <p:spPr>
            <a:xfrm>
              <a:off x="1490376" y="1186266"/>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77" name="Freeform: Shape 176">
              <a:extLst>
                <a:ext uri="{FF2B5EF4-FFF2-40B4-BE49-F238E27FC236}">
                  <a16:creationId xmlns:a16="http://schemas.microsoft.com/office/drawing/2014/main" id="{67343A50-EF54-06C3-0492-2EB2196026DF}"/>
                </a:ext>
              </a:extLst>
            </p:cNvPr>
            <p:cNvSpPr/>
            <p:nvPr/>
          </p:nvSpPr>
          <p:spPr>
            <a:xfrm>
              <a:off x="1490376" y="148935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78" name="Freeform: Shape 177">
              <a:extLst>
                <a:ext uri="{FF2B5EF4-FFF2-40B4-BE49-F238E27FC236}">
                  <a16:creationId xmlns:a16="http://schemas.microsoft.com/office/drawing/2014/main" id="{719D6704-C7A1-4E46-6919-285A8EF9D30F}"/>
                </a:ext>
              </a:extLst>
            </p:cNvPr>
            <p:cNvSpPr/>
            <p:nvPr/>
          </p:nvSpPr>
          <p:spPr>
            <a:xfrm>
              <a:off x="1490376" y="1575933"/>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79" name="Freeform: Shape 178">
              <a:extLst>
                <a:ext uri="{FF2B5EF4-FFF2-40B4-BE49-F238E27FC236}">
                  <a16:creationId xmlns:a16="http://schemas.microsoft.com/office/drawing/2014/main" id="{D0D5D6F4-578A-5D6F-8142-BC24BE3B336A}"/>
                </a:ext>
              </a:extLst>
            </p:cNvPr>
            <p:cNvSpPr/>
            <p:nvPr/>
          </p:nvSpPr>
          <p:spPr>
            <a:xfrm>
              <a:off x="1490376"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80" name="Freeform: Shape 179">
              <a:extLst>
                <a:ext uri="{FF2B5EF4-FFF2-40B4-BE49-F238E27FC236}">
                  <a16:creationId xmlns:a16="http://schemas.microsoft.com/office/drawing/2014/main" id="{767C6C93-1939-6408-E7C8-C0CDCFC68286}"/>
                </a:ext>
              </a:extLst>
            </p:cNvPr>
            <p:cNvSpPr/>
            <p:nvPr/>
          </p:nvSpPr>
          <p:spPr>
            <a:xfrm>
              <a:off x="1490376" y="183568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81" name="Freeform: Shape 180">
              <a:extLst>
                <a:ext uri="{FF2B5EF4-FFF2-40B4-BE49-F238E27FC236}">
                  <a16:creationId xmlns:a16="http://schemas.microsoft.com/office/drawing/2014/main" id="{9D9EC96E-F8B4-C5EF-D954-0AF2F2DE31CE}"/>
                </a:ext>
              </a:extLst>
            </p:cNvPr>
            <p:cNvSpPr/>
            <p:nvPr/>
          </p:nvSpPr>
          <p:spPr>
            <a:xfrm>
              <a:off x="1533620"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82" name="Freeform: Shape 181">
              <a:extLst>
                <a:ext uri="{FF2B5EF4-FFF2-40B4-BE49-F238E27FC236}">
                  <a16:creationId xmlns:a16="http://schemas.microsoft.com/office/drawing/2014/main" id="{A7F31AA3-52B9-7DBD-CCF4-634141D81654}"/>
                </a:ext>
              </a:extLst>
            </p:cNvPr>
            <p:cNvSpPr/>
            <p:nvPr/>
          </p:nvSpPr>
          <p:spPr>
            <a:xfrm>
              <a:off x="1533620" y="926519"/>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83" name="Freeform: Shape 182">
              <a:extLst>
                <a:ext uri="{FF2B5EF4-FFF2-40B4-BE49-F238E27FC236}">
                  <a16:creationId xmlns:a16="http://schemas.microsoft.com/office/drawing/2014/main" id="{B5889068-ECCB-1EF2-E845-04354AEEC7DF}"/>
                </a:ext>
              </a:extLst>
            </p:cNvPr>
            <p:cNvSpPr/>
            <p:nvPr/>
          </p:nvSpPr>
          <p:spPr>
            <a:xfrm>
              <a:off x="1533620"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84" name="Freeform: Shape 183">
              <a:extLst>
                <a:ext uri="{FF2B5EF4-FFF2-40B4-BE49-F238E27FC236}">
                  <a16:creationId xmlns:a16="http://schemas.microsoft.com/office/drawing/2014/main" id="{A3BE4717-A5BD-9B31-2065-DEDAD95B2484}"/>
                </a:ext>
              </a:extLst>
            </p:cNvPr>
            <p:cNvSpPr/>
            <p:nvPr/>
          </p:nvSpPr>
          <p:spPr>
            <a:xfrm>
              <a:off x="1533620" y="135943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85" name="Freeform: Shape 184">
              <a:extLst>
                <a:ext uri="{FF2B5EF4-FFF2-40B4-BE49-F238E27FC236}">
                  <a16:creationId xmlns:a16="http://schemas.microsoft.com/office/drawing/2014/main" id="{E90F7B62-A449-E401-BD64-CEA626BAEEFE}"/>
                </a:ext>
              </a:extLst>
            </p:cNvPr>
            <p:cNvSpPr/>
            <p:nvPr/>
          </p:nvSpPr>
          <p:spPr>
            <a:xfrm>
              <a:off x="1533620"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86" name="Freeform: Shape 185">
              <a:extLst>
                <a:ext uri="{FF2B5EF4-FFF2-40B4-BE49-F238E27FC236}">
                  <a16:creationId xmlns:a16="http://schemas.microsoft.com/office/drawing/2014/main" id="{94AAC8EF-271A-6B9A-E270-112D9E09F193}"/>
                </a:ext>
              </a:extLst>
            </p:cNvPr>
            <p:cNvSpPr/>
            <p:nvPr/>
          </p:nvSpPr>
          <p:spPr>
            <a:xfrm>
              <a:off x="1533620" y="1575933"/>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87" name="Freeform: Shape 186">
              <a:extLst>
                <a:ext uri="{FF2B5EF4-FFF2-40B4-BE49-F238E27FC236}">
                  <a16:creationId xmlns:a16="http://schemas.microsoft.com/office/drawing/2014/main" id="{E7BE591E-DF89-5167-8FA8-3BE7EC9E3886}"/>
                </a:ext>
              </a:extLst>
            </p:cNvPr>
            <p:cNvSpPr/>
            <p:nvPr/>
          </p:nvSpPr>
          <p:spPr>
            <a:xfrm>
              <a:off x="1533620" y="1705854"/>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188" name="Freeform: Shape 187">
              <a:extLst>
                <a:ext uri="{FF2B5EF4-FFF2-40B4-BE49-F238E27FC236}">
                  <a16:creationId xmlns:a16="http://schemas.microsoft.com/office/drawing/2014/main" id="{89504CE6-3C54-8BA8-93F4-9B1698CD7B4C}"/>
                </a:ext>
              </a:extLst>
            </p:cNvPr>
            <p:cNvSpPr/>
            <p:nvPr/>
          </p:nvSpPr>
          <p:spPr>
            <a:xfrm>
              <a:off x="1533620" y="183568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89" name="Freeform: Shape 188">
              <a:extLst>
                <a:ext uri="{FF2B5EF4-FFF2-40B4-BE49-F238E27FC236}">
                  <a16:creationId xmlns:a16="http://schemas.microsoft.com/office/drawing/2014/main" id="{85F19CD5-34FA-1730-B9B9-876A5F84C8DF}"/>
                </a:ext>
              </a:extLst>
            </p:cNvPr>
            <p:cNvSpPr/>
            <p:nvPr/>
          </p:nvSpPr>
          <p:spPr>
            <a:xfrm>
              <a:off x="1576959"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90" name="Freeform: Shape 189">
              <a:extLst>
                <a:ext uri="{FF2B5EF4-FFF2-40B4-BE49-F238E27FC236}">
                  <a16:creationId xmlns:a16="http://schemas.microsoft.com/office/drawing/2014/main" id="{71AC3AD3-A3D6-8E58-82B5-82BE8C44773B}"/>
                </a:ext>
              </a:extLst>
            </p:cNvPr>
            <p:cNvSpPr/>
            <p:nvPr/>
          </p:nvSpPr>
          <p:spPr>
            <a:xfrm>
              <a:off x="1576959"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191" name="Freeform: Shape 190">
              <a:extLst>
                <a:ext uri="{FF2B5EF4-FFF2-40B4-BE49-F238E27FC236}">
                  <a16:creationId xmlns:a16="http://schemas.microsoft.com/office/drawing/2014/main" id="{730CA760-3076-1C6D-C046-DA23471C5FBB}"/>
                </a:ext>
              </a:extLst>
            </p:cNvPr>
            <p:cNvSpPr/>
            <p:nvPr/>
          </p:nvSpPr>
          <p:spPr>
            <a:xfrm>
              <a:off x="1576959"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92" name="Freeform: Shape 191">
              <a:extLst>
                <a:ext uri="{FF2B5EF4-FFF2-40B4-BE49-F238E27FC236}">
                  <a16:creationId xmlns:a16="http://schemas.microsoft.com/office/drawing/2014/main" id="{91FFE156-A554-AE73-4242-AB2A50A47BCC}"/>
                </a:ext>
              </a:extLst>
            </p:cNvPr>
            <p:cNvSpPr/>
            <p:nvPr/>
          </p:nvSpPr>
          <p:spPr>
            <a:xfrm>
              <a:off x="1576959"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93" name="Freeform: Shape 192">
              <a:extLst>
                <a:ext uri="{FF2B5EF4-FFF2-40B4-BE49-F238E27FC236}">
                  <a16:creationId xmlns:a16="http://schemas.microsoft.com/office/drawing/2014/main" id="{01D112F9-E8F7-B7AC-2A6B-BC3F3B19F61C}"/>
                </a:ext>
              </a:extLst>
            </p:cNvPr>
            <p:cNvSpPr/>
            <p:nvPr/>
          </p:nvSpPr>
          <p:spPr>
            <a:xfrm>
              <a:off x="1576959"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94" name="Freeform: Shape 193">
              <a:extLst>
                <a:ext uri="{FF2B5EF4-FFF2-40B4-BE49-F238E27FC236}">
                  <a16:creationId xmlns:a16="http://schemas.microsoft.com/office/drawing/2014/main" id="{9DDFDF32-D474-3045-6766-1720BA363F70}"/>
                </a:ext>
              </a:extLst>
            </p:cNvPr>
            <p:cNvSpPr/>
            <p:nvPr/>
          </p:nvSpPr>
          <p:spPr>
            <a:xfrm>
              <a:off x="1576959" y="174909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95" name="Freeform: Shape 194">
              <a:extLst>
                <a:ext uri="{FF2B5EF4-FFF2-40B4-BE49-F238E27FC236}">
                  <a16:creationId xmlns:a16="http://schemas.microsoft.com/office/drawing/2014/main" id="{B7B5718D-067D-ED52-CEC4-A6139AE15B4D}"/>
                </a:ext>
              </a:extLst>
            </p:cNvPr>
            <p:cNvSpPr/>
            <p:nvPr/>
          </p:nvSpPr>
          <p:spPr>
            <a:xfrm>
              <a:off x="1620202"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96" name="Freeform: Shape 195">
              <a:extLst>
                <a:ext uri="{FF2B5EF4-FFF2-40B4-BE49-F238E27FC236}">
                  <a16:creationId xmlns:a16="http://schemas.microsoft.com/office/drawing/2014/main" id="{1E87711A-1AC5-2F4C-77C5-1294541D4E7E}"/>
                </a:ext>
              </a:extLst>
            </p:cNvPr>
            <p:cNvSpPr/>
            <p:nvPr/>
          </p:nvSpPr>
          <p:spPr>
            <a:xfrm>
              <a:off x="1620202"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97" name="Freeform: Shape 196">
              <a:extLst>
                <a:ext uri="{FF2B5EF4-FFF2-40B4-BE49-F238E27FC236}">
                  <a16:creationId xmlns:a16="http://schemas.microsoft.com/office/drawing/2014/main" id="{F9B40A76-8725-0E66-EF2D-A2D7A526A841}"/>
                </a:ext>
              </a:extLst>
            </p:cNvPr>
            <p:cNvSpPr/>
            <p:nvPr/>
          </p:nvSpPr>
          <p:spPr>
            <a:xfrm>
              <a:off x="1620202" y="1186266"/>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198" name="Freeform: Shape 197">
              <a:extLst>
                <a:ext uri="{FF2B5EF4-FFF2-40B4-BE49-F238E27FC236}">
                  <a16:creationId xmlns:a16="http://schemas.microsoft.com/office/drawing/2014/main" id="{57DF7261-F84F-3FDA-A55E-3230CD4E534A}"/>
                </a:ext>
              </a:extLst>
            </p:cNvPr>
            <p:cNvSpPr/>
            <p:nvPr/>
          </p:nvSpPr>
          <p:spPr>
            <a:xfrm>
              <a:off x="1620202"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a:p>
          </p:txBody>
        </p:sp>
        <p:sp>
          <p:nvSpPr>
            <p:cNvPr id="199" name="Freeform: Shape 198">
              <a:extLst>
                <a:ext uri="{FF2B5EF4-FFF2-40B4-BE49-F238E27FC236}">
                  <a16:creationId xmlns:a16="http://schemas.microsoft.com/office/drawing/2014/main" id="{360BFE91-6196-4EC4-0A66-ACD5733D214B}"/>
                </a:ext>
              </a:extLst>
            </p:cNvPr>
            <p:cNvSpPr/>
            <p:nvPr/>
          </p:nvSpPr>
          <p:spPr>
            <a:xfrm>
              <a:off x="1620202"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00" name="Freeform: Shape 199">
              <a:extLst>
                <a:ext uri="{FF2B5EF4-FFF2-40B4-BE49-F238E27FC236}">
                  <a16:creationId xmlns:a16="http://schemas.microsoft.com/office/drawing/2014/main" id="{6FD45F1B-3384-42A5-6925-88EF4B2393C3}"/>
                </a:ext>
              </a:extLst>
            </p:cNvPr>
            <p:cNvSpPr/>
            <p:nvPr/>
          </p:nvSpPr>
          <p:spPr>
            <a:xfrm>
              <a:off x="1620202" y="1446108"/>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01" name="Freeform: Shape 200">
              <a:extLst>
                <a:ext uri="{FF2B5EF4-FFF2-40B4-BE49-F238E27FC236}">
                  <a16:creationId xmlns:a16="http://schemas.microsoft.com/office/drawing/2014/main" id="{D47C9E18-1953-EC95-8B8B-D9B055C8DC1E}"/>
                </a:ext>
              </a:extLst>
            </p:cNvPr>
            <p:cNvSpPr/>
            <p:nvPr/>
          </p:nvSpPr>
          <p:spPr>
            <a:xfrm>
              <a:off x="1620202" y="1575933"/>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02" name="Freeform: Shape 201">
              <a:extLst>
                <a:ext uri="{FF2B5EF4-FFF2-40B4-BE49-F238E27FC236}">
                  <a16:creationId xmlns:a16="http://schemas.microsoft.com/office/drawing/2014/main" id="{5FC5E09E-825E-D361-446C-EF1804A12304}"/>
                </a:ext>
              </a:extLst>
            </p:cNvPr>
            <p:cNvSpPr/>
            <p:nvPr/>
          </p:nvSpPr>
          <p:spPr>
            <a:xfrm>
              <a:off x="1620202" y="1705854"/>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a:p>
          </p:txBody>
        </p:sp>
        <p:sp>
          <p:nvSpPr>
            <p:cNvPr id="203" name="Freeform: Shape 202">
              <a:extLst>
                <a:ext uri="{FF2B5EF4-FFF2-40B4-BE49-F238E27FC236}">
                  <a16:creationId xmlns:a16="http://schemas.microsoft.com/office/drawing/2014/main" id="{622E1F0B-D6F6-64CE-F87F-2766DE758308}"/>
                </a:ext>
              </a:extLst>
            </p:cNvPr>
            <p:cNvSpPr/>
            <p:nvPr/>
          </p:nvSpPr>
          <p:spPr>
            <a:xfrm>
              <a:off x="1620202"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04" name="Freeform: Shape 203">
              <a:extLst>
                <a:ext uri="{FF2B5EF4-FFF2-40B4-BE49-F238E27FC236}">
                  <a16:creationId xmlns:a16="http://schemas.microsoft.com/office/drawing/2014/main" id="{1F4FBED1-FF79-03CD-57A2-F0CDDA59EEF4}"/>
                </a:ext>
              </a:extLst>
            </p:cNvPr>
            <p:cNvSpPr/>
            <p:nvPr/>
          </p:nvSpPr>
          <p:spPr>
            <a:xfrm>
              <a:off x="1663541" y="839937"/>
              <a:ext cx="43338" cy="259746"/>
            </a:xfrm>
            <a:custGeom>
              <a:avLst/>
              <a:gdLst>
                <a:gd name="connsiteX0" fmla="*/ 0 w 43338"/>
                <a:gd name="connsiteY0" fmla="*/ 0 h 259746"/>
                <a:gd name="connsiteX1" fmla="*/ 43339 w 43338"/>
                <a:gd name="connsiteY1" fmla="*/ 0 h 259746"/>
                <a:gd name="connsiteX2" fmla="*/ 43339 w 43338"/>
                <a:gd name="connsiteY2" fmla="*/ 259747 h 259746"/>
                <a:gd name="connsiteX3" fmla="*/ 0 w 43338"/>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338" h="259746">
                  <a:moveTo>
                    <a:pt x="0" y="0"/>
                  </a:moveTo>
                  <a:lnTo>
                    <a:pt x="43339" y="0"/>
                  </a:lnTo>
                  <a:lnTo>
                    <a:pt x="43339" y="259747"/>
                  </a:lnTo>
                  <a:lnTo>
                    <a:pt x="0" y="259747"/>
                  </a:lnTo>
                  <a:close/>
                </a:path>
              </a:pathLst>
            </a:custGeom>
            <a:solidFill>
              <a:srgbClr val="FFFFFF"/>
            </a:solidFill>
            <a:ln w="9525" cap="flat">
              <a:noFill/>
              <a:prstDash val="solid"/>
              <a:miter/>
            </a:ln>
          </p:spPr>
          <p:txBody>
            <a:bodyPr rtlCol="0" anchor="ctr"/>
            <a:lstStyle/>
            <a:p>
              <a:endParaRPr lang="it-IT"/>
            </a:p>
          </p:txBody>
        </p:sp>
        <p:sp>
          <p:nvSpPr>
            <p:cNvPr id="205" name="Freeform: Shape 204">
              <a:extLst>
                <a:ext uri="{FF2B5EF4-FFF2-40B4-BE49-F238E27FC236}">
                  <a16:creationId xmlns:a16="http://schemas.microsoft.com/office/drawing/2014/main" id="{D870C2A1-1BBF-D2CD-7476-4D5C90CC6F15}"/>
                </a:ext>
              </a:extLst>
            </p:cNvPr>
            <p:cNvSpPr/>
            <p:nvPr/>
          </p:nvSpPr>
          <p:spPr>
            <a:xfrm>
              <a:off x="1663541"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a:p>
          </p:txBody>
        </p:sp>
        <p:sp>
          <p:nvSpPr>
            <p:cNvPr id="206" name="Freeform: Shape 205">
              <a:extLst>
                <a:ext uri="{FF2B5EF4-FFF2-40B4-BE49-F238E27FC236}">
                  <a16:creationId xmlns:a16="http://schemas.microsoft.com/office/drawing/2014/main" id="{F39D8056-88EA-6E1E-0180-C76CF8156AF0}"/>
                </a:ext>
              </a:extLst>
            </p:cNvPr>
            <p:cNvSpPr/>
            <p:nvPr/>
          </p:nvSpPr>
          <p:spPr>
            <a:xfrm>
              <a:off x="1663541" y="1229604"/>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a:p>
          </p:txBody>
        </p:sp>
        <p:sp>
          <p:nvSpPr>
            <p:cNvPr id="207" name="Freeform: Shape 206">
              <a:extLst>
                <a:ext uri="{FF2B5EF4-FFF2-40B4-BE49-F238E27FC236}">
                  <a16:creationId xmlns:a16="http://schemas.microsoft.com/office/drawing/2014/main" id="{90BDCA09-A311-FF0E-2F6C-B2878C25BB2A}"/>
                </a:ext>
              </a:extLst>
            </p:cNvPr>
            <p:cNvSpPr/>
            <p:nvPr/>
          </p:nvSpPr>
          <p:spPr>
            <a:xfrm>
              <a:off x="1663541" y="1359430"/>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208" name="Freeform: Shape 207">
              <a:extLst>
                <a:ext uri="{FF2B5EF4-FFF2-40B4-BE49-F238E27FC236}">
                  <a16:creationId xmlns:a16="http://schemas.microsoft.com/office/drawing/2014/main" id="{34E8686F-95AD-E7B2-5FBF-02D49D492C57}"/>
                </a:ext>
              </a:extLst>
            </p:cNvPr>
            <p:cNvSpPr/>
            <p:nvPr/>
          </p:nvSpPr>
          <p:spPr>
            <a:xfrm>
              <a:off x="1663541" y="1575933"/>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a:p>
          </p:txBody>
        </p:sp>
        <p:sp>
          <p:nvSpPr>
            <p:cNvPr id="209" name="Freeform: Shape 208">
              <a:extLst>
                <a:ext uri="{FF2B5EF4-FFF2-40B4-BE49-F238E27FC236}">
                  <a16:creationId xmlns:a16="http://schemas.microsoft.com/office/drawing/2014/main" id="{C621BDB6-A4EC-DC0D-B938-29EE6098072E}"/>
                </a:ext>
              </a:extLst>
            </p:cNvPr>
            <p:cNvSpPr/>
            <p:nvPr/>
          </p:nvSpPr>
          <p:spPr>
            <a:xfrm>
              <a:off x="1663541" y="1705854"/>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210" name="Freeform: Shape 209">
              <a:extLst>
                <a:ext uri="{FF2B5EF4-FFF2-40B4-BE49-F238E27FC236}">
                  <a16:creationId xmlns:a16="http://schemas.microsoft.com/office/drawing/2014/main" id="{4E1A30B1-1642-A36A-9DE7-0734B30F107E}"/>
                </a:ext>
              </a:extLst>
            </p:cNvPr>
            <p:cNvSpPr/>
            <p:nvPr/>
          </p:nvSpPr>
          <p:spPr>
            <a:xfrm>
              <a:off x="1663541" y="1792437"/>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sp>
          <p:nvSpPr>
            <p:cNvPr id="211" name="Freeform: Shape 210">
              <a:extLst>
                <a:ext uri="{FF2B5EF4-FFF2-40B4-BE49-F238E27FC236}">
                  <a16:creationId xmlns:a16="http://schemas.microsoft.com/office/drawing/2014/main" id="{21C91A41-8790-F9E0-6034-43CE145C119F}"/>
                </a:ext>
              </a:extLst>
            </p:cNvPr>
            <p:cNvSpPr/>
            <p:nvPr/>
          </p:nvSpPr>
          <p:spPr>
            <a:xfrm>
              <a:off x="1663541"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a:p>
          </p:txBody>
        </p:sp>
      </p:grpSp>
      <p:pic>
        <p:nvPicPr>
          <p:cNvPr id="6" name="Picture 5" descr="A black and white logo&#10;&#10;Description automatically generated with low confidence">
            <a:extLst>
              <a:ext uri="{FF2B5EF4-FFF2-40B4-BE49-F238E27FC236}">
                <a16:creationId xmlns:a16="http://schemas.microsoft.com/office/drawing/2014/main" id="{49CE112F-31C5-21A4-F5C5-D50087E75FC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513685" y="235720"/>
            <a:ext cx="1396246" cy="1421378"/>
          </a:xfrm>
          <a:prstGeom prst="rect">
            <a:avLst/>
          </a:prstGeom>
        </p:spPr>
      </p:pic>
    </p:spTree>
    <p:extLst>
      <p:ext uri="{BB962C8B-B14F-4D97-AF65-F5344CB8AC3E}">
        <p14:creationId xmlns:p14="http://schemas.microsoft.com/office/powerpoint/2010/main" val="3990573042"/>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B98F84-4775-DB5B-3D35-9C472AE614E3}"/>
              </a:ext>
            </a:extLst>
          </p:cNvPr>
          <p:cNvSpPr/>
          <p:nvPr userDrawn="1"/>
        </p:nvSpPr>
        <p:spPr>
          <a:xfrm>
            <a:off x="0" y="1916113"/>
            <a:ext cx="12192000" cy="4941887"/>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anose="020B0604020202020204" pitchFamily="34" charset="0"/>
              <a:cs typeface="Arial" panose="020B0604020202020204" pitchFamily="34" charset="0"/>
            </a:endParaRPr>
          </a:p>
        </p:txBody>
      </p:sp>
      <p:sp>
        <p:nvSpPr>
          <p:cNvPr id="13" name="Segnaposto testo 9">
            <a:extLst>
              <a:ext uri="{FF2B5EF4-FFF2-40B4-BE49-F238E27FC236}">
                <a16:creationId xmlns:a16="http://schemas.microsoft.com/office/drawing/2014/main" id="{ED9A6E9E-46D2-B9BC-AC05-61CE4FBFAA3F}"/>
              </a:ext>
            </a:extLst>
          </p:cNvPr>
          <p:cNvSpPr>
            <a:spLocks noGrp="1"/>
          </p:cNvSpPr>
          <p:nvPr>
            <p:ph type="body" sz="quarter" idx="12" hasCustomPrompt="1"/>
          </p:nvPr>
        </p:nvSpPr>
        <p:spPr>
          <a:xfrm>
            <a:off x="334963" y="1916113"/>
            <a:ext cx="11522075" cy="4608511"/>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bg1"/>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3" y="333376"/>
            <a:ext cx="9787522"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it-IT"/>
          </a:p>
        </p:txBody>
      </p:sp>
      <p:pic>
        <p:nvPicPr>
          <p:cNvPr id="16" name="Picture 15">
            <a:extLst>
              <a:ext uri="{FF2B5EF4-FFF2-40B4-BE49-F238E27FC236}">
                <a16:creationId xmlns:a16="http://schemas.microsoft.com/office/drawing/2014/main" id="{7B8BFB5E-9AD5-E3CF-AE93-9C6F19EE0AF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629648" y="333376"/>
            <a:ext cx="227388" cy="900000"/>
          </a:xfrm>
          <a:prstGeom prst="rect">
            <a:avLst/>
          </a:prstGeom>
        </p:spPr>
      </p:pic>
      <p:sp>
        <p:nvSpPr>
          <p:cNvPr id="2" name="Rectangle 1">
            <a:extLst>
              <a:ext uri="{FF2B5EF4-FFF2-40B4-BE49-F238E27FC236}">
                <a16:creationId xmlns:a16="http://schemas.microsoft.com/office/drawing/2014/main" id="{55A173FB-B50E-F2C7-5A74-756832EAC226}"/>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25771312"/>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 2 column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B98F84-4775-DB5B-3D35-9C472AE614E3}"/>
              </a:ext>
            </a:extLst>
          </p:cNvPr>
          <p:cNvSpPr/>
          <p:nvPr userDrawn="1"/>
        </p:nvSpPr>
        <p:spPr>
          <a:xfrm>
            <a:off x="0" y="1916113"/>
            <a:ext cx="12192000" cy="4941887"/>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anose="020B0604020202020204" pitchFamily="34" charset="0"/>
              <a:cs typeface="Arial" panose="020B0604020202020204" pitchFamily="34" charset="0"/>
            </a:endParaRPr>
          </a:p>
        </p:txBody>
      </p:sp>
      <p:sp>
        <p:nvSpPr>
          <p:cNvPr id="13" name="Segnaposto testo 9">
            <a:extLst>
              <a:ext uri="{FF2B5EF4-FFF2-40B4-BE49-F238E27FC236}">
                <a16:creationId xmlns:a16="http://schemas.microsoft.com/office/drawing/2014/main" id="{ED9A6E9E-46D2-B9BC-AC05-61CE4FBFAA3F}"/>
              </a:ext>
            </a:extLst>
          </p:cNvPr>
          <p:cNvSpPr>
            <a:spLocks noGrp="1"/>
          </p:cNvSpPr>
          <p:nvPr>
            <p:ph type="body" sz="quarter" idx="12" hasCustomPrompt="1"/>
          </p:nvPr>
        </p:nvSpPr>
        <p:spPr>
          <a:xfrm>
            <a:off x="334963" y="2789499"/>
            <a:ext cx="11522075" cy="3171463"/>
          </a:xfrm>
          <a:prstGeom prst="rect">
            <a:avLst/>
          </a:prstGeom>
        </p:spPr>
        <p:txBody>
          <a:bodyPr vert="horz" numCol="2" spcCol="576000" anchor="t"/>
          <a:lstStyle>
            <a:lvl1pPr marL="0" indent="0" algn="l" defTabSz="457200" rtl="0" eaLnBrk="1" latinLnBrk="0" hangingPunct="1">
              <a:lnSpc>
                <a:spcPct val="100000"/>
              </a:lnSpc>
              <a:spcBef>
                <a:spcPts val="200"/>
              </a:spcBef>
              <a:buNone/>
              <a:defRPr lang="it-IT" sz="1800" kern="1200" dirty="0" smtClean="0">
                <a:solidFill>
                  <a:schemeClr val="bg1"/>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3" y="333376"/>
            <a:ext cx="9787522"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it-IT"/>
          </a:p>
        </p:txBody>
      </p:sp>
      <p:pic>
        <p:nvPicPr>
          <p:cNvPr id="16" name="Picture 15">
            <a:extLst>
              <a:ext uri="{FF2B5EF4-FFF2-40B4-BE49-F238E27FC236}">
                <a16:creationId xmlns:a16="http://schemas.microsoft.com/office/drawing/2014/main" id="{7B8BFB5E-9AD5-E3CF-AE93-9C6F19EE0AF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629648" y="333376"/>
            <a:ext cx="227388" cy="900000"/>
          </a:xfrm>
          <a:prstGeom prst="rect">
            <a:avLst/>
          </a:prstGeom>
        </p:spPr>
      </p:pic>
      <p:sp>
        <p:nvSpPr>
          <p:cNvPr id="2" name="Rectangle 1">
            <a:extLst>
              <a:ext uri="{FF2B5EF4-FFF2-40B4-BE49-F238E27FC236}">
                <a16:creationId xmlns:a16="http://schemas.microsoft.com/office/drawing/2014/main" id="{55A173FB-B50E-F2C7-5A74-756832EAC226}"/>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 name="Straight Connector 2">
            <a:extLst>
              <a:ext uri="{FF2B5EF4-FFF2-40B4-BE49-F238E27FC236}">
                <a16:creationId xmlns:a16="http://schemas.microsoft.com/office/drawing/2014/main" id="{201454F6-6A71-38F9-EAD2-D16B4F4330A9}"/>
              </a:ext>
            </a:extLst>
          </p:cNvPr>
          <p:cNvCxnSpPr>
            <a:cxnSpLocks/>
          </p:cNvCxnSpPr>
          <p:nvPr userDrawn="1"/>
        </p:nvCxnSpPr>
        <p:spPr>
          <a:xfrm>
            <a:off x="6096000" y="2215722"/>
            <a:ext cx="0" cy="4308903"/>
          </a:xfrm>
          <a:prstGeom prst="line">
            <a:avLst/>
          </a:prstGeom>
          <a:ln w="6350">
            <a:solidFill>
              <a:srgbClr val="0076A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454C992-672C-0ADD-C972-E7952EBE2E17}"/>
              </a:ext>
            </a:extLst>
          </p:cNvPr>
          <p:cNvCxnSpPr>
            <a:cxnSpLocks/>
          </p:cNvCxnSpPr>
          <p:nvPr userDrawn="1"/>
        </p:nvCxnSpPr>
        <p:spPr>
          <a:xfrm>
            <a:off x="6096000" y="2215722"/>
            <a:ext cx="0" cy="4308903"/>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7221369"/>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tical picture + text">
    <p:spTree>
      <p:nvGrpSpPr>
        <p:cNvPr id="1" name=""/>
        <p:cNvGrpSpPr/>
        <p:nvPr/>
      </p:nvGrpSpPr>
      <p:grpSpPr>
        <a:xfrm>
          <a:off x="0" y="0"/>
          <a:ext cx="0" cy="0"/>
          <a:chOff x="0" y="0"/>
          <a:chExt cx="0" cy="0"/>
        </a:xfrm>
      </p:grpSpPr>
      <p:sp>
        <p:nvSpPr>
          <p:cNvPr id="13" name="Segnaposto testo 9">
            <a:extLst>
              <a:ext uri="{FF2B5EF4-FFF2-40B4-BE49-F238E27FC236}">
                <a16:creationId xmlns:a16="http://schemas.microsoft.com/office/drawing/2014/main" id="{ED9A6E9E-46D2-B9BC-AC05-61CE4FBFAA3F}"/>
              </a:ext>
            </a:extLst>
          </p:cNvPr>
          <p:cNvSpPr>
            <a:spLocks noGrp="1"/>
          </p:cNvSpPr>
          <p:nvPr>
            <p:ph type="body" sz="quarter" idx="12" hasCustomPrompt="1"/>
          </p:nvPr>
        </p:nvSpPr>
        <p:spPr>
          <a:xfrm>
            <a:off x="334963" y="1916113"/>
            <a:ext cx="5761037" cy="4608511"/>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rgbClr val="0076A5"/>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3" y="333376"/>
            <a:ext cx="6411276"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a:p>
        </p:txBody>
      </p:sp>
      <p:sp>
        <p:nvSpPr>
          <p:cNvPr id="3" name="Segnaposto contenuto 3">
            <a:extLst>
              <a:ext uri="{FF2B5EF4-FFF2-40B4-BE49-F238E27FC236}">
                <a16:creationId xmlns:a16="http://schemas.microsoft.com/office/drawing/2014/main" id="{38828213-3D41-C94E-2B36-9D21BF6124F5}"/>
              </a:ext>
            </a:extLst>
          </p:cNvPr>
          <p:cNvSpPr>
            <a:spLocks noGrp="1"/>
          </p:cNvSpPr>
          <p:nvPr>
            <p:ph sz="quarter" idx="10"/>
          </p:nvPr>
        </p:nvSpPr>
        <p:spPr>
          <a:xfrm>
            <a:off x="6746239" y="0"/>
            <a:ext cx="5445761" cy="6858000"/>
          </a:xfrm>
          <a:prstGeom prst="rect">
            <a:avLst/>
          </a:prstGeom>
        </p:spPr>
        <p:txBody>
          <a:bodyPr vert="horz"/>
          <a:lstStyle>
            <a:lvl1pPr>
              <a:defRPr sz="100"/>
            </a:lvl1pPr>
            <a:lvl2pPr>
              <a:defRPr sz="100"/>
            </a:lvl2pPr>
            <a:lvl3pPr>
              <a:defRPr sz="100"/>
            </a:lvl3pPr>
            <a:lvl4pPr>
              <a:defRPr sz="100"/>
            </a:lvl4pPr>
            <a:lvl5pPr>
              <a:defRPr sz="100"/>
            </a:lvl5pPr>
          </a:lstStyle>
          <a:p>
            <a:pPr lvl="0"/>
            <a:endParaRPr lang="it-IT"/>
          </a:p>
        </p:txBody>
      </p:sp>
      <p:sp>
        <p:nvSpPr>
          <p:cNvPr id="2" name="Rectangle 1">
            <a:extLst>
              <a:ext uri="{FF2B5EF4-FFF2-40B4-BE49-F238E27FC236}">
                <a16:creationId xmlns:a16="http://schemas.microsoft.com/office/drawing/2014/main" id="{452927EC-54CA-8D04-E855-34F41BF2D925}"/>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Text Placeholder 5">
            <a:extLst>
              <a:ext uri="{FF2B5EF4-FFF2-40B4-BE49-F238E27FC236}">
                <a16:creationId xmlns:a16="http://schemas.microsoft.com/office/drawing/2014/main" id="{7FA61520-DBAA-7230-12DC-4DAA7356E8F6}"/>
              </a:ext>
            </a:extLst>
          </p:cNvPr>
          <p:cNvSpPr>
            <a:spLocks noGrp="1"/>
          </p:cNvSpPr>
          <p:nvPr>
            <p:ph type="body" sz="quarter" idx="13" hasCustomPrompt="1"/>
          </p:nvPr>
        </p:nvSpPr>
        <p:spPr>
          <a:xfrm rot="16200000">
            <a:off x="11512488" y="497561"/>
            <a:ext cx="495502" cy="188952"/>
          </a:xfrm>
          <a:prstGeom prst="triangle">
            <a:avLst>
              <a:gd name="adj" fmla="val 5076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5" name="Text Placeholder 5">
            <a:extLst>
              <a:ext uri="{FF2B5EF4-FFF2-40B4-BE49-F238E27FC236}">
                <a16:creationId xmlns:a16="http://schemas.microsoft.com/office/drawing/2014/main" id="{D4C7E86B-F9CA-3869-0974-ADCF5D0A80F3}"/>
              </a:ext>
            </a:extLst>
          </p:cNvPr>
          <p:cNvSpPr>
            <a:spLocks noGrp="1"/>
          </p:cNvSpPr>
          <p:nvPr>
            <p:ph type="body" sz="quarter" idx="14" hasCustomPrompt="1"/>
          </p:nvPr>
        </p:nvSpPr>
        <p:spPr>
          <a:xfrm rot="5400000">
            <a:off x="11512488" y="885244"/>
            <a:ext cx="495502" cy="188952"/>
          </a:xfrm>
          <a:prstGeom prst="triangle">
            <a:avLst>
              <a:gd name="adj" fmla="val 5076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pic>
        <p:nvPicPr>
          <p:cNvPr id="16" name="Picture 15" descr="A black and white logo&#10;&#10;Description automatically generated with low confidence">
            <a:extLst>
              <a:ext uri="{FF2B5EF4-FFF2-40B4-BE49-F238E27FC236}">
                <a16:creationId xmlns:a16="http://schemas.microsoft.com/office/drawing/2014/main" id="{67A1CD57-6537-83B6-01E3-7D5A0FD2913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31262" y="249341"/>
            <a:ext cx="1045509" cy="1064328"/>
          </a:xfrm>
          <a:prstGeom prst="rect">
            <a:avLst/>
          </a:prstGeom>
        </p:spPr>
      </p:pic>
    </p:spTree>
    <p:extLst>
      <p:ext uri="{BB962C8B-B14F-4D97-AF65-F5344CB8AC3E}">
        <p14:creationId xmlns:p14="http://schemas.microsoft.com/office/powerpoint/2010/main" val="3657208233"/>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rizontal picture + text">
    <p:spTree>
      <p:nvGrpSpPr>
        <p:cNvPr id="1" name=""/>
        <p:cNvGrpSpPr/>
        <p:nvPr/>
      </p:nvGrpSpPr>
      <p:grpSpPr>
        <a:xfrm>
          <a:off x="0" y="0"/>
          <a:ext cx="0" cy="0"/>
          <a:chOff x="0" y="0"/>
          <a:chExt cx="0" cy="0"/>
        </a:xfrm>
      </p:grpSpPr>
      <p:sp>
        <p:nvSpPr>
          <p:cNvPr id="2" name="Segnaposto immagine 2">
            <a:extLst>
              <a:ext uri="{FF2B5EF4-FFF2-40B4-BE49-F238E27FC236}">
                <a16:creationId xmlns:a16="http://schemas.microsoft.com/office/drawing/2014/main" id="{472D8671-7DD6-5DA6-0FA5-F7F6FE323BF1}"/>
              </a:ext>
            </a:extLst>
          </p:cNvPr>
          <p:cNvSpPr>
            <a:spLocks noGrp="1"/>
          </p:cNvSpPr>
          <p:nvPr>
            <p:ph type="pic" idx="1"/>
          </p:nvPr>
        </p:nvSpPr>
        <p:spPr>
          <a:xfrm>
            <a:off x="0" y="1916112"/>
            <a:ext cx="12191999" cy="4941887"/>
          </a:xfrm>
          <a:prstGeom prst="round2SameRect">
            <a:avLst>
              <a:gd name="adj1" fmla="val 11748"/>
              <a:gd name="adj2" fmla="val 0"/>
            </a:avLst>
          </a:prstGeom>
        </p:spPr>
        <p:txBody>
          <a:bodyPr/>
          <a:lstStyle>
            <a:lvl1pPr marL="0" indent="0">
              <a:buNone/>
              <a:defRPr sz="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9787522"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a:p>
        </p:txBody>
      </p:sp>
      <p:pic>
        <p:nvPicPr>
          <p:cNvPr id="6" name="Picture 5">
            <a:extLst>
              <a:ext uri="{FF2B5EF4-FFF2-40B4-BE49-F238E27FC236}">
                <a16:creationId xmlns:a16="http://schemas.microsoft.com/office/drawing/2014/main" id="{0C832949-FC4B-DDBC-08E1-F77A7D7CEBD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629648" y="333376"/>
            <a:ext cx="227388" cy="900000"/>
          </a:xfrm>
          <a:prstGeom prst="rect">
            <a:avLst/>
          </a:prstGeom>
        </p:spPr>
      </p:pic>
      <p:sp>
        <p:nvSpPr>
          <p:cNvPr id="7" name="Rectangle 6">
            <a:extLst>
              <a:ext uri="{FF2B5EF4-FFF2-40B4-BE49-F238E27FC236}">
                <a16:creationId xmlns:a16="http://schemas.microsoft.com/office/drawing/2014/main" id="{37298595-AC11-ADE9-7DBE-E89ED2A46EED}"/>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Text Placeholder 5">
            <a:extLst>
              <a:ext uri="{FF2B5EF4-FFF2-40B4-BE49-F238E27FC236}">
                <a16:creationId xmlns:a16="http://schemas.microsoft.com/office/drawing/2014/main" id="{9F3D949E-04C1-70E6-4788-41573B62DF90}"/>
              </a:ext>
            </a:extLst>
          </p:cNvPr>
          <p:cNvSpPr>
            <a:spLocks noGrp="1"/>
          </p:cNvSpPr>
          <p:nvPr>
            <p:ph type="body" sz="quarter" idx="10" hasCustomPrompt="1"/>
          </p:nvPr>
        </p:nvSpPr>
        <p:spPr>
          <a:xfrm>
            <a:off x="334598" y="3429000"/>
            <a:ext cx="11522438" cy="3428999"/>
          </a:xfrm>
          <a:prstGeom prst="round2SameRect">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13" name="Segnaposto testo 9">
            <a:extLst>
              <a:ext uri="{FF2B5EF4-FFF2-40B4-BE49-F238E27FC236}">
                <a16:creationId xmlns:a16="http://schemas.microsoft.com/office/drawing/2014/main" id="{ED9A6E9E-46D2-B9BC-AC05-61CE4FBFAA3F}"/>
              </a:ext>
            </a:extLst>
          </p:cNvPr>
          <p:cNvSpPr>
            <a:spLocks noGrp="1"/>
          </p:cNvSpPr>
          <p:nvPr>
            <p:ph type="body" sz="quarter" idx="12" hasCustomPrompt="1"/>
          </p:nvPr>
        </p:nvSpPr>
        <p:spPr>
          <a:xfrm>
            <a:off x="798654" y="3889094"/>
            <a:ext cx="10594694" cy="2635530"/>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bg1"/>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Tree>
    <p:extLst>
      <p:ext uri="{BB962C8B-B14F-4D97-AF65-F5344CB8AC3E}">
        <p14:creationId xmlns:p14="http://schemas.microsoft.com/office/powerpoint/2010/main" val="700702976"/>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con + image + text">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6436227"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a:p>
        </p:txBody>
      </p:sp>
      <p:sp>
        <p:nvSpPr>
          <p:cNvPr id="33" name="Rectangle 32">
            <a:extLst>
              <a:ext uri="{FF2B5EF4-FFF2-40B4-BE49-F238E27FC236}">
                <a16:creationId xmlns:a16="http://schemas.microsoft.com/office/drawing/2014/main" id="{642857DE-139E-8D8E-28BC-B816EC4914C3}"/>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Segnaposto immagine 2">
            <a:extLst>
              <a:ext uri="{FF2B5EF4-FFF2-40B4-BE49-F238E27FC236}">
                <a16:creationId xmlns:a16="http://schemas.microsoft.com/office/drawing/2014/main" id="{84F92CF6-7A10-635C-1D32-4A45D23E4A4B}"/>
              </a:ext>
            </a:extLst>
          </p:cNvPr>
          <p:cNvSpPr>
            <a:spLocks noGrp="1"/>
          </p:cNvSpPr>
          <p:nvPr>
            <p:ph type="pic" idx="17"/>
          </p:nvPr>
        </p:nvSpPr>
        <p:spPr>
          <a:xfrm>
            <a:off x="6771188" y="0"/>
            <a:ext cx="5420811" cy="6858000"/>
          </a:xfrm>
          <a:prstGeom prst="round2SameRect">
            <a:avLst>
              <a:gd name="adj1" fmla="val 0"/>
              <a:gd name="adj2" fmla="val 0"/>
            </a:avLst>
          </a:prstGeom>
        </p:spPr>
        <p:txBody>
          <a:bodyPr/>
          <a:lstStyle>
            <a:lvl1pPr marL="0" indent="0">
              <a:buNone/>
              <a:defRPr sz="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3" name="Text Placeholder 5">
            <a:extLst>
              <a:ext uri="{FF2B5EF4-FFF2-40B4-BE49-F238E27FC236}">
                <a16:creationId xmlns:a16="http://schemas.microsoft.com/office/drawing/2014/main" id="{C33C1FF4-C09C-34CA-BF05-B532598A09B7}"/>
              </a:ext>
            </a:extLst>
          </p:cNvPr>
          <p:cNvSpPr>
            <a:spLocks noGrp="1"/>
          </p:cNvSpPr>
          <p:nvPr>
            <p:ph type="body" sz="quarter" idx="18" hasCustomPrompt="1"/>
          </p:nvPr>
        </p:nvSpPr>
        <p:spPr>
          <a:xfrm flipH="1">
            <a:off x="7257327" y="1919511"/>
            <a:ext cx="4934673" cy="4941886"/>
          </a:xfrm>
          <a:prstGeom prst="round1Rect">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24" name="Segnaposto testo 9">
            <a:extLst>
              <a:ext uri="{FF2B5EF4-FFF2-40B4-BE49-F238E27FC236}">
                <a16:creationId xmlns:a16="http://schemas.microsoft.com/office/drawing/2014/main" id="{DC1FA063-ED5D-875B-CB80-0CABD757C989}"/>
              </a:ext>
            </a:extLst>
          </p:cNvPr>
          <p:cNvSpPr>
            <a:spLocks noGrp="1"/>
          </p:cNvSpPr>
          <p:nvPr>
            <p:ph type="body" sz="quarter" idx="13" hasCustomPrompt="1"/>
          </p:nvPr>
        </p:nvSpPr>
        <p:spPr>
          <a:xfrm>
            <a:off x="8449519" y="2590212"/>
            <a:ext cx="3407519" cy="480906"/>
          </a:xfrm>
          <a:prstGeom prst="rect">
            <a:avLst/>
          </a:prstGeom>
        </p:spPr>
        <p:txBody>
          <a:bodyPr vert="horz" anchor="ctr"/>
          <a:lstStyle>
            <a:lvl1pPr marL="0" indent="0" algn="l" defTabSz="457200" rtl="0" eaLnBrk="1" latinLnBrk="0" hangingPunct="1">
              <a:lnSpc>
                <a:spcPct val="100000"/>
              </a:lnSpc>
              <a:spcBef>
                <a:spcPts val="400"/>
              </a:spcBef>
              <a:buNone/>
              <a:defRPr lang="it-IT" sz="1400" kern="1200" dirty="0" smtClean="0">
                <a:solidFill>
                  <a:schemeClr val="bg1"/>
                </a:solidFill>
                <a:latin typeface="Arial" panose="020B0604020202020204" pitchFamily="34" charset="0"/>
                <a:ea typeface="+mn-ea"/>
                <a:cs typeface="Arial" panose="020B0604020202020204" pitchFamily="34" charset="0"/>
              </a:defRPr>
            </a:lvl1pPr>
            <a:lvl2pPr marL="742950" indent="-285750">
              <a:buFont typeface="Wingdings" panose="05000000000000000000" pitchFamily="2" charset="2"/>
              <a:buChar char="§"/>
              <a:defRPr lang="it-IT" sz="1400" b="1"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p:txBody>
      </p:sp>
      <p:sp>
        <p:nvSpPr>
          <p:cNvPr id="18" name="Segnaposto testo 9">
            <a:extLst>
              <a:ext uri="{FF2B5EF4-FFF2-40B4-BE49-F238E27FC236}">
                <a16:creationId xmlns:a16="http://schemas.microsoft.com/office/drawing/2014/main" id="{04D5EE49-CEC2-5ABF-4F57-59A7A386744A}"/>
              </a:ext>
            </a:extLst>
          </p:cNvPr>
          <p:cNvSpPr>
            <a:spLocks noGrp="1"/>
          </p:cNvSpPr>
          <p:nvPr>
            <p:ph type="body" sz="quarter" idx="12" hasCustomPrompt="1"/>
          </p:nvPr>
        </p:nvSpPr>
        <p:spPr>
          <a:xfrm>
            <a:off x="334962" y="1916113"/>
            <a:ext cx="5761038" cy="4608511"/>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rgbClr val="0076A5"/>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
        <p:nvSpPr>
          <p:cNvPr id="28" name="Segnaposto testo 9">
            <a:extLst>
              <a:ext uri="{FF2B5EF4-FFF2-40B4-BE49-F238E27FC236}">
                <a16:creationId xmlns:a16="http://schemas.microsoft.com/office/drawing/2014/main" id="{82DC6CD5-C3C1-63B6-0CB9-564F7A6C286B}"/>
              </a:ext>
            </a:extLst>
          </p:cNvPr>
          <p:cNvSpPr>
            <a:spLocks noGrp="1"/>
          </p:cNvSpPr>
          <p:nvPr>
            <p:ph type="body" sz="quarter" idx="15" hasCustomPrompt="1"/>
          </p:nvPr>
        </p:nvSpPr>
        <p:spPr>
          <a:xfrm>
            <a:off x="8449519" y="4796185"/>
            <a:ext cx="3407519" cy="547002"/>
          </a:xfrm>
          <a:prstGeom prst="rect">
            <a:avLst/>
          </a:prstGeom>
        </p:spPr>
        <p:txBody>
          <a:bodyPr vert="horz" anchor="ctr"/>
          <a:lstStyle>
            <a:lvl1pPr marL="0" indent="0" algn="l" defTabSz="457200" rtl="0" eaLnBrk="1" latinLnBrk="0" hangingPunct="1">
              <a:lnSpc>
                <a:spcPct val="100000"/>
              </a:lnSpc>
              <a:spcBef>
                <a:spcPts val="400"/>
              </a:spcBef>
              <a:buNone/>
              <a:defRPr lang="it-IT" sz="1400" kern="1200" dirty="0" smtClean="0">
                <a:solidFill>
                  <a:schemeClr val="bg1"/>
                </a:solidFill>
                <a:latin typeface="Arial" panose="020B0604020202020204" pitchFamily="34" charset="0"/>
                <a:ea typeface="+mn-ea"/>
                <a:cs typeface="Arial" panose="020B0604020202020204" pitchFamily="34" charset="0"/>
              </a:defRPr>
            </a:lvl1pPr>
            <a:lvl2pPr marL="742950" indent="-285750">
              <a:buFont typeface="Wingdings" panose="05000000000000000000" pitchFamily="2" charset="2"/>
              <a:buChar char="§"/>
              <a:defRPr lang="it-IT" sz="1400" b="1"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p:txBody>
      </p:sp>
      <p:sp>
        <p:nvSpPr>
          <p:cNvPr id="29" name="Segnaposto testo 9">
            <a:extLst>
              <a:ext uri="{FF2B5EF4-FFF2-40B4-BE49-F238E27FC236}">
                <a16:creationId xmlns:a16="http://schemas.microsoft.com/office/drawing/2014/main" id="{45923360-63F3-46CC-A355-3BDE6BFDF4E9}"/>
              </a:ext>
            </a:extLst>
          </p:cNvPr>
          <p:cNvSpPr>
            <a:spLocks noGrp="1"/>
          </p:cNvSpPr>
          <p:nvPr>
            <p:ph type="body" sz="quarter" idx="16" hasCustomPrompt="1"/>
          </p:nvPr>
        </p:nvSpPr>
        <p:spPr>
          <a:xfrm>
            <a:off x="8449519" y="3739038"/>
            <a:ext cx="3407519" cy="518610"/>
          </a:xfrm>
          <a:prstGeom prst="rect">
            <a:avLst/>
          </a:prstGeom>
        </p:spPr>
        <p:txBody>
          <a:bodyPr vert="horz" anchor="ctr"/>
          <a:lstStyle>
            <a:lvl1pPr marL="0" indent="0" algn="l" defTabSz="457200" rtl="0" eaLnBrk="1" latinLnBrk="0" hangingPunct="1">
              <a:lnSpc>
                <a:spcPct val="100000"/>
              </a:lnSpc>
              <a:spcBef>
                <a:spcPts val="400"/>
              </a:spcBef>
              <a:buNone/>
              <a:defRPr lang="it-IT" sz="1400" kern="1200" dirty="0" smtClean="0">
                <a:solidFill>
                  <a:schemeClr val="bg1"/>
                </a:solidFill>
                <a:latin typeface="Arial" panose="020B0604020202020204" pitchFamily="34" charset="0"/>
                <a:ea typeface="+mn-ea"/>
                <a:cs typeface="Arial" panose="020B0604020202020204" pitchFamily="34" charset="0"/>
              </a:defRPr>
            </a:lvl1pPr>
            <a:lvl2pPr marL="742950" indent="-285750">
              <a:buFont typeface="Wingdings" panose="05000000000000000000" pitchFamily="2" charset="2"/>
              <a:buChar char="§"/>
              <a:defRPr lang="it-IT" sz="1400" b="1"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p:txBody>
      </p:sp>
      <p:sp>
        <p:nvSpPr>
          <p:cNvPr id="27" name="Segnaposto testo 9">
            <a:extLst>
              <a:ext uri="{FF2B5EF4-FFF2-40B4-BE49-F238E27FC236}">
                <a16:creationId xmlns:a16="http://schemas.microsoft.com/office/drawing/2014/main" id="{63CAB72B-854F-F4D9-4A49-87354589F137}"/>
              </a:ext>
            </a:extLst>
          </p:cNvPr>
          <p:cNvSpPr>
            <a:spLocks noGrp="1"/>
          </p:cNvSpPr>
          <p:nvPr>
            <p:ph type="body" sz="quarter" idx="14" hasCustomPrompt="1"/>
          </p:nvPr>
        </p:nvSpPr>
        <p:spPr>
          <a:xfrm>
            <a:off x="8449519" y="5972240"/>
            <a:ext cx="3407519" cy="513055"/>
          </a:xfrm>
          <a:prstGeom prst="rect">
            <a:avLst/>
          </a:prstGeom>
        </p:spPr>
        <p:txBody>
          <a:bodyPr vert="horz" anchor="ctr"/>
          <a:lstStyle>
            <a:lvl1pPr marL="0" indent="0" algn="l" defTabSz="457200" rtl="0" eaLnBrk="1" latinLnBrk="0" hangingPunct="1">
              <a:lnSpc>
                <a:spcPct val="100000"/>
              </a:lnSpc>
              <a:spcBef>
                <a:spcPts val="400"/>
              </a:spcBef>
              <a:buNone/>
              <a:defRPr lang="it-IT" sz="1400" kern="1200" dirty="0" smtClean="0">
                <a:solidFill>
                  <a:schemeClr val="bg1"/>
                </a:solidFill>
                <a:latin typeface="Arial" panose="020B0604020202020204" pitchFamily="34" charset="0"/>
                <a:ea typeface="+mn-ea"/>
                <a:cs typeface="Arial" panose="020B0604020202020204" pitchFamily="34" charset="0"/>
              </a:defRPr>
            </a:lvl1pPr>
            <a:lvl2pPr marL="742950" indent="-285750">
              <a:buFont typeface="Wingdings" panose="05000000000000000000" pitchFamily="2" charset="2"/>
              <a:buChar char="§"/>
              <a:defRPr lang="it-IT" sz="1400" b="1"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p:txBody>
      </p:sp>
      <p:sp>
        <p:nvSpPr>
          <p:cNvPr id="4" name="Text Placeholder 5">
            <a:extLst>
              <a:ext uri="{FF2B5EF4-FFF2-40B4-BE49-F238E27FC236}">
                <a16:creationId xmlns:a16="http://schemas.microsoft.com/office/drawing/2014/main" id="{52E1C729-2FA9-C8C8-231B-4BF1A45B2767}"/>
              </a:ext>
            </a:extLst>
          </p:cNvPr>
          <p:cNvSpPr>
            <a:spLocks noGrp="1"/>
          </p:cNvSpPr>
          <p:nvPr>
            <p:ph type="body" sz="quarter" idx="19" hasCustomPrompt="1"/>
          </p:nvPr>
        </p:nvSpPr>
        <p:spPr>
          <a:xfrm rot="16200000">
            <a:off x="11512488" y="497561"/>
            <a:ext cx="495502" cy="188952"/>
          </a:xfrm>
          <a:prstGeom prst="triangle">
            <a:avLst>
              <a:gd name="adj" fmla="val 5076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5" name="Text Placeholder 5">
            <a:extLst>
              <a:ext uri="{FF2B5EF4-FFF2-40B4-BE49-F238E27FC236}">
                <a16:creationId xmlns:a16="http://schemas.microsoft.com/office/drawing/2014/main" id="{4413C067-7E40-D76A-9D11-2AFFD359ECAE}"/>
              </a:ext>
            </a:extLst>
          </p:cNvPr>
          <p:cNvSpPr>
            <a:spLocks noGrp="1"/>
          </p:cNvSpPr>
          <p:nvPr>
            <p:ph type="body" sz="quarter" idx="20" hasCustomPrompt="1"/>
          </p:nvPr>
        </p:nvSpPr>
        <p:spPr>
          <a:xfrm rot="5400000">
            <a:off x="11512488" y="885244"/>
            <a:ext cx="495502" cy="188952"/>
          </a:xfrm>
          <a:prstGeom prst="triangle">
            <a:avLst>
              <a:gd name="adj" fmla="val 5076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pic>
        <p:nvPicPr>
          <p:cNvPr id="6" name="Picture 5" descr="A black and white logo&#10;&#10;Description automatically generated with low confidence">
            <a:extLst>
              <a:ext uri="{FF2B5EF4-FFF2-40B4-BE49-F238E27FC236}">
                <a16:creationId xmlns:a16="http://schemas.microsoft.com/office/drawing/2014/main" id="{DC26AB6B-8F83-4A5D-6E72-6C167B29DE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31262" y="249341"/>
            <a:ext cx="1045509" cy="1064328"/>
          </a:xfrm>
          <a:prstGeom prst="rect">
            <a:avLst/>
          </a:prstGeom>
        </p:spPr>
      </p:pic>
    </p:spTree>
    <p:extLst>
      <p:ext uri="{BB962C8B-B14F-4D97-AF65-F5344CB8AC3E}">
        <p14:creationId xmlns:p14="http://schemas.microsoft.com/office/powerpoint/2010/main" val="365002776"/>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full text">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9787523"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a:p>
        </p:txBody>
      </p:sp>
      <p:sp>
        <p:nvSpPr>
          <p:cNvPr id="18" name="Segnaposto testo 9">
            <a:extLst>
              <a:ext uri="{FF2B5EF4-FFF2-40B4-BE49-F238E27FC236}">
                <a16:creationId xmlns:a16="http://schemas.microsoft.com/office/drawing/2014/main" id="{04D5EE49-CEC2-5ABF-4F57-59A7A386744A}"/>
              </a:ext>
            </a:extLst>
          </p:cNvPr>
          <p:cNvSpPr>
            <a:spLocks noGrp="1"/>
          </p:cNvSpPr>
          <p:nvPr>
            <p:ph type="body" sz="quarter" idx="12" hasCustomPrompt="1"/>
          </p:nvPr>
        </p:nvSpPr>
        <p:spPr>
          <a:xfrm>
            <a:off x="334961" y="1916113"/>
            <a:ext cx="11522073" cy="4608511"/>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rgbClr val="0076A5"/>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pic>
        <p:nvPicPr>
          <p:cNvPr id="31" name="Picture 2" descr="\\Mac\Home\Desktop\REBRANDING\template pptx\RINA colour RGB-white-pres.png">
            <a:extLst>
              <a:ext uri="{FF2B5EF4-FFF2-40B4-BE49-F238E27FC236}">
                <a16:creationId xmlns:a16="http://schemas.microsoft.com/office/drawing/2014/main" id="{E0840099-4193-A457-2590-2179BF5AF23B}"/>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1629647" y="344288"/>
            <a:ext cx="227388" cy="88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4A9D8DE8-7132-ECC0-F512-68AC6160C24C}"/>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425741721"/>
      </p:ext>
    </p:extLst>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text - 2 columns">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3" y="333376"/>
            <a:ext cx="9787522"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a:p>
        </p:txBody>
      </p:sp>
      <p:pic>
        <p:nvPicPr>
          <p:cNvPr id="31" name="Picture 2" descr="\\Mac\Home\Desktop\REBRANDING\template pptx\RINA colour RGB-white-pres.png">
            <a:extLst>
              <a:ext uri="{FF2B5EF4-FFF2-40B4-BE49-F238E27FC236}">
                <a16:creationId xmlns:a16="http://schemas.microsoft.com/office/drawing/2014/main" id="{E0840099-4193-A457-2590-2179BF5AF23B}"/>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1629647" y="344288"/>
            <a:ext cx="227388" cy="88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4A9D8DE8-7132-ECC0-F512-68AC6160C24C}"/>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Segnaposto testo 9">
            <a:extLst>
              <a:ext uri="{FF2B5EF4-FFF2-40B4-BE49-F238E27FC236}">
                <a16:creationId xmlns:a16="http://schemas.microsoft.com/office/drawing/2014/main" id="{899F3DAD-9BDB-31B9-42B8-4E9781334D49}"/>
              </a:ext>
            </a:extLst>
          </p:cNvPr>
          <p:cNvSpPr>
            <a:spLocks noGrp="1"/>
          </p:cNvSpPr>
          <p:nvPr>
            <p:ph type="body" sz="quarter" idx="12" hasCustomPrompt="1"/>
          </p:nvPr>
        </p:nvSpPr>
        <p:spPr>
          <a:xfrm>
            <a:off x="334963" y="2634637"/>
            <a:ext cx="11522075" cy="3171463"/>
          </a:xfrm>
          <a:prstGeom prst="rect">
            <a:avLst/>
          </a:prstGeom>
        </p:spPr>
        <p:txBody>
          <a:bodyPr vert="horz" numCol="2" spcCol="576000" anchor="t"/>
          <a:lstStyle>
            <a:lvl1pPr marL="0" indent="0" algn="l" defTabSz="457200" rtl="0" eaLnBrk="1" latinLnBrk="0" hangingPunct="1">
              <a:lnSpc>
                <a:spcPct val="100000"/>
              </a:lnSpc>
              <a:spcBef>
                <a:spcPts val="200"/>
              </a:spcBef>
              <a:buNone/>
              <a:defRPr lang="it-IT" sz="1800" kern="1200" dirty="0" smtClean="0">
                <a:solidFill>
                  <a:srgbClr val="404040"/>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kern="1200" dirty="0" smtClean="0">
                <a:solidFill>
                  <a:srgbClr val="404040"/>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cxnSp>
        <p:nvCxnSpPr>
          <p:cNvPr id="5" name="Straight Connector 4">
            <a:extLst>
              <a:ext uri="{FF2B5EF4-FFF2-40B4-BE49-F238E27FC236}">
                <a16:creationId xmlns:a16="http://schemas.microsoft.com/office/drawing/2014/main" id="{29192E50-FAB7-89A6-90C8-13E596CAEA41}"/>
              </a:ext>
            </a:extLst>
          </p:cNvPr>
          <p:cNvCxnSpPr>
            <a:cxnSpLocks/>
          </p:cNvCxnSpPr>
          <p:nvPr userDrawn="1"/>
        </p:nvCxnSpPr>
        <p:spPr>
          <a:xfrm>
            <a:off x="6096000" y="2215722"/>
            <a:ext cx="0" cy="4308903"/>
          </a:xfrm>
          <a:prstGeom prst="line">
            <a:avLst/>
          </a:prstGeom>
          <a:ln w="6350">
            <a:solidFill>
              <a:srgbClr val="0076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0923327"/>
      </p:ext>
    </p:extLst>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duction section ">
    <p:spTree>
      <p:nvGrpSpPr>
        <p:cNvPr id="1" name=""/>
        <p:cNvGrpSpPr/>
        <p:nvPr/>
      </p:nvGrpSpPr>
      <p:grpSpPr>
        <a:xfrm>
          <a:off x="0" y="0"/>
          <a:ext cx="0" cy="0"/>
          <a:chOff x="0" y="0"/>
          <a:chExt cx="0" cy="0"/>
        </a:xfrm>
      </p:grpSpPr>
      <p:sp>
        <p:nvSpPr>
          <p:cNvPr id="21" name="Segnaposto immagine 2">
            <a:extLst>
              <a:ext uri="{FF2B5EF4-FFF2-40B4-BE49-F238E27FC236}">
                <a16:creationId xmlns:a16="http://schemas.microsoft.com/office/drawing/2014/main" id="{67F0FF89-34E2-1B7E-52F5-FA1AA5DFC9D0}"/>
              </a:ext>
            </a:extLst>
          </p:cNvPr>
          <p:cNvSpPr>
            <a:spLocks noGrp="1"/>
          </p:cNvSpPr>
          <p:nvPr>
            <p:ph type="pic" idx="1"/>
          </p:nvPr>
        </p:nvSpPr>
        <p:spPr>
          <a:xfrm>
            <a:off x="0" y="0"/>
            <a:ext cx="12191999" cy="6858000"/>
          </a:xfrm>
          <a:prstGeom prst="rect">
            <a:avLst/>
          </a:prstGeom>
        </p:spPr>
        <p:txBody>
          <a:bodyPr/>
          <a:lstStyle>
            <a:lvl1pPr marL="0" indent="0">
              <a:buNone/>
              <a:defRPr sz="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22" name="Text Placeholder 5">
            <a:extLst>
              <a:ext uri="{FF2B5EF4-FFF2-40B4-BE49-F238E27FC236}">
                <a16:creationId xmlns:a16="http://schemas.microsoft.com/office/drawing/2014/main" id="{5269594F-CD0A-5893-B412-2D4426B1548A}"/>
              </a:ext>
            </a:extLst>
          </p:cNvPr>
          <p:cNvSpPr>
            <a:spLocks noGrp="1"/>
          </p:cNvSpPr>
          <p:nvPr>
            <p:ph type="body" sz="quarter" idx="10" hasCustomPrompt="1"/>
          </p:nvPr>
        </p:nvSpPr>
        <p:spPr>
          <a:xfrm>
            <a:off x="0" y="1233488"/>
            <a:ext cx="4998717" cy="5624512"/>
          </a:xfrm>
          <a:prstGeom prst="round1Rect">
            <a:avLst>
              <a:gd name="adj" fmla="val 13418"/>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3" y="1916113"/>
            <a:ext cx="4663754" cy="4608512"/>
          </a:xfrm>
          <a:prstGeom prst="rect">
            <a:avLst/>
          </a:prstGeom>
        </p:spPr>
        <p:txBody>
          <a:bodyPr anchor="ctr"/>
          <a:lstStyle>
            <a:lvl1pPr marL="0" indent="0">
              <a:lnSpc>
                <a:spcPct val="100000"/>
              </a:lnSpc>
              <a:spcBef>
                <a:spcPts val="200"/>
              </a:spcBef>
              <a:buNone/>
              <a:defRPr sz="3200">
                <a:solidFill>
                  <a:schemeClr val="bg1"/>
                </a:solidFill>
                <a:latin typeface="Arial Black" panose="020B0A04020102020204" pitchFamily="34" charset="0"/>
              </a:defRPr>
            </a:lvl1pPr>
          </a:lstStyle>
          <a:p>
            <a:endParaRPr lang="en-GB"/>
          </a:p>
        </p:txBody>
      </p:sp>
      <p:sp>
        <p:nvSpPr>
          <p:cNvPr id="9" name="Text Placeholder 5">
            <a:extLst>
              <a:ext uri="{FF2B5EF4-FFF2-40B4-BE49-F238E27FC236}">
                <a16:creationId xmlns:a16="http://schemas.microsoft.com/office/drawing/2014/main" id="{41293B93-7E16-6B3C-CCCB-309044646E76}"/>
              </a:ext>
            </a:extLst>
          </p:cNvPr>
          <p:cNvSpPr>
            <a:spLocks noGrp="1"/>
          </p:cNvSpPr>
          <p:nvPr>
            <p:ph type="body" sz="quarter" idx="12" hasCustomPrompt="1"/>
          </p:nvPr>
        </p:nvSpPr>
        <p:spPr>
          <a:xfrm rot="16200000">
            <a:off x="11512488" y="488325"/>
            <a:ext cx="495502" cy="188952"/>
          </a:xfrm>
          <a:prstGeom prst="triangle">
            <a:avLst>
              <a:gd name="adj" fmla="val 5076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10" name="Text Placeholder 5">
            <a:extLst>
              <a:ext uri="{FF2B5EF4-FFF2-40B4-BE49-F238E27FC236}">
                <a16:creationId xmlns:a16="http://schemas.microsoft.com/office/drawing/2014/main" id="{FCCBC57C-9222-9574-A0AF-CAA320F3167C}"/>
              </a:ext>
            </a:extLst>
          </p:cNvPr>
          <p:cNvSpPr>
            <a:spLocks noGrp="1"/>
          </p:cNvSpPr>
          <p:nvPr>
            <p:ph type="body" sz="quarter" idx="13" hasCustomPrompt="1"/>
          </p:nvPr>
        </p:nvSpPr>
        <p:spPr>
          <a:xfrm rot="5400000">
            <a:off x="11512488" y="885244"/>
            <a:ext cx="495502" cy="188952"/>
          </a:xfrm>
          <a:prstGeom prst="triangle">
            <a:avLst>
              <a:gd name="adj" fmla="val 5076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113A834B-6408-8A2E-CE53-4E7C0FE55F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31262" y="249341"/>
            <a:ext cx="1045509" cy="1064328"/>
          </a:xfrm>
          <a:prstGeom prst="rect">
            <a:avLst/>
          </a:prstGeom>
        </p:spPr>
      </p:pic>
    </p:spTree>
    <p:extLst>
      <p:ext uri="{BB962C8B-B14F-4D97-AF65-F5344CB8AC3E}">
        <p14:creationId xmlns:p14="http://schemas.microsoft.com/office/powerpoint/2010/main" val="1178412813"/>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ree content">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9787523"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sz="3200">
              <a:solidFill>
                <a:srgbClr val="13294B"/>
              </a:solidFill>
              <a:latin typeface="Arial Black" panose="020B0A04020102020204" pitchFamily="34" charset="0"/>
            </a:endParaRPr>
          </a:p>
        </p:txBody>
      </p:sp>
      <p:pic>
        <p:nvPicPr>
          <p:cNvPr id="31" name="Picture 2" descr="\\Mac\Home\Desktop\REBRANDING\template pptx\RINA colour RGB-white-pres.png">
            <a:extLst>
              <a:ext uri="{FF2B5EF4-FFF2-40B4-BE49-F238E27FC236}">
                <a16:creationId xmlns:a16="http://schemas.microsoft.com/office/drawing/2014/main" id="{E0840099-4193-A457-2590-2179BF5AF23B}"/>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1629647" y="344288"/>
            <a:ext cx="227388" cy="88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4A9D8DE8-7132-ECC0-F512-68AC6160C24C}"/>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70918279"/>
      </p:ext>
    </p:extLst>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xample chart + text">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9787523"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sz="3200">
              <a:solidFill>
                <a:srgbClr val="13294B"/>
              </a:solidFill>
              <a:latin typeface="Arial Black" panose="020B0A04020102020204" pitchFamily="34" charset="0"/>
            </a:endParaRPr>
          </a:p>
        </p:txBody>
      </p:sp>
      <p:pic>
        <p:nvPicPr>
          <p:cNvPr id="31" name="Picture 2" descr="\\Mac\Home\Desktop\REBRANDING\template pptx\RINA colour RGB-white-pres.png">
            <a:extLst>
              <a:ext uri="{FF2B5EF4-FFF2-40B4-BE49-F238E27FC236}">
                <a16:creationId xmlns:a16="http://schemas.microsoft.com/office/drawing/2014/main" id="{E0840099-4193-A457-2590-2179BF5AF23B}"/>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1629647" y="344288"/>
            <a:ext cx="227388" cy="88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4A9D8DE8-7132-ECC0-F512-68AC6160C24C}"/>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testo 9">
            <a:extLst>
              <a:ext uri="{FF2B5EF4-FFF2-40B4-BE49-F238E27FC236}">
                <a16:creationId xmlns:a16="http://schemas.microsoft.com/office/drawing/2014/main" id="{649B0681-BB69-3DD7-1CCC-9E773628FACE}"/>
              </a:ext>
            </a:extLst>
          </p:cNvPr>
          <p:cNvSpPr>
            <a:spLocks noGrp="1"/>
          </p:cNvSpPr>
          <p:nvPr>
            <p:ph type="body" sz="quarter" idx="12" hasCustomPrompt="1"/>
          </p:nvPr>
        </p:nvSpPr>
        <p:spPr>
          <a:xfrm>
            <a:off x="334961" y="1916113"/>
            <a:ext cx="5761039" cy="4608511"/>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rgbClr val="0076A5"/>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Tree>
    <p:extLst>
      <p:ext uri="{BB962C8B-B14F-4D97-AF65-F5344CB8AC3E}">
        <p14:creationId xmlns:p14="http://schemas.microsoft.com/office/powerpoint/2010/main" val="3161680069"/>
      </p:ext>
    </p:extLst>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full slide">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9787523"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sz="3200">
              <a:solidFill>
                <a:srgbClr val="13294B"/>
              </a:solidFill>
              <a:latin typeface="Arial Black" panose="020B0A04020102020204" pitchFamily="34" charset="0"/>
            </a:endParaRPr>
          </a:p>
        </p:txBody>
      </p:sp>
      <p:pic>
        <p:nvPicPr>
          <p:cNvPr id="31" name="Picture 2" descr="\\Mac\Home\Desktop\REBRANDING\template pptx\RINA colour RGB-white-pres.png">
            <a:extLst>
              <a:ext uri="{FF2B5EF4-FFF2-40B4-BE49-F238E27FC236}">
                <a16:creationId xmlns:a16="http://schemas.microsoft.com/office/drawing/2014/main" id="{E0840099-4193-A457-2590-2179BF5AF23B}"/>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1629647" y="344288"/>
            <a:ext cx="227388" cy="88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4A9D8DE8-7132-ECC0-F512-68AC6160C24C}"/>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Segnaposto testo 9">
            <a:extLst>
              <a:ext uri="{FF2B5EF4-FFF2-40B4-BE49-F238E27FC236}">
                <a16:creationId xmlns:a16="http://schemas.microsoft.com/office/drawing/2014/main" id="{50D0C34C-2CD2-5982-8F59-52DBF2651E63}"/>
              </a:ext>
            </a:extLst>
          </p:cNvPr>
          <p:cNvSpPr>
            <a:spLocks noGrp="1"/>
          </p:cNvSpPr>
          <p:nvPr>
            <p:ph type="body" sz="quarter" idx="13" hasCustomPrompt="1"/>
          </p:nvPr>
        </p:nvSpPr>
        <p:spPr>
          <a:xfrm>
            <a:off x="334963" y="6129494"/>
            <a:ext cx="11522075" cy="395129"/>
          </a:xfrm>
          <a:prstGeom prst="rect">
            <a:avLst/>
          </a:prstGeom>
        </p:spPr>
        <p:txBody>
          <a:bodyPr vert="horz" anchor="ctr"/>
          <a:lstStyle>
            <a:lvl1pPr marL="0" indent="0" algn="l" defTabSz="457200" rtl="0" eaLnBrk="1" latinLnBrk="0" hangingPunct="1">
              <a:lnSpc>
                <a:spcPct val="100000"/>
              </a:lnSpc>
              <a:spcBef>
                <a:spcPts val="200"/>
              </a:spcBef>
              <a:buNone/>
              <a:defRPr lang="it-IT" sz="12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rgbClr val="0076A5"/>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p:txBody>
      </p:sp>
    </p:spTree>
    <p:extLst>
      <p:ext uri="{BB962C8B-B14F-4D97-AF65-F5344CB8AC3E}">
        <p14:creationId xmlns:p14="http://schemas.microsoft.com/office/powerpoint/2010/main" val="608944312"/>
      </p:ext>
    </p:extLst>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5x6 + text">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9787523"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sz="3200">
              <a:solidFill>
                <a:srgbClr val="13294B"/>
              </a:solidFill>
              <a:latin typeface="Arial Black" panose="020B0A04020102020204" pitchFamily="34" charset="0"/>
            </a:endParaRPr>
          </a:p>
        </p:txBody>
      </p:sp>
      <p:pic>
        <p:nvPicPr>
          <p:cNvPr id="31" name="Picture 2" descr="\\Mac\Home\Desktop\REBRANDING\template pptx\RINA colour RGB-white-pres.png">
            <a:extLst>
              <a:ext uri="{FF2B5EF4-FFF2-40B4-BE49-F238E27FC236}">
                <a16:creationId xmlns:a16="http://schemas.microsoft.com/office/drawing/2014/main" id="{E0840099-4193-A457-2590-2179BF5AF23B}"/>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1629647" y="344288"/>
            <a:ext cx="227388" cy="88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4A9D8DE8-7132-ECC0-F512-68AC6160C24C}"/>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egnaposto testo 9">
            <a:extLst>
              <a:ext uri="{FF2B5EF4-FFF2-40B4-BE49-F238E27FC236}">
                <a16:creationId xmlns:a16="http://schemas.microsoft.com/office/drawing/2014/main" id="{913EFD3F-CCD5-9AB6-9938-673C711BF86D}"/>
              </a:ext>
            </a:extLst>
          </p:cNvPr>
          <p:cNvSpPr>
            <a:spLocks noGrp="1"/>
          </p:cNvSpPr>
          <p:nvPr>
            <p:ph type="body" sz="quarter" idx="12" hasCustomPrompt="1"/>
          </p:nvPr>
        </p:nvSpPr>
        <p:spPr>
          <a:xfrm>
            <a:off x="334961" y="1916113"/>
            <a:ext cx="5761039" cy="4608511"/>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rgbClr val="0076A5"/>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
        <p:nvSpPr>
          <p:cNvPr id="4" name="Segnaposto testo 9">
            <a:extLst>
              <a:ext uri="{FF2B5EF4-FFF2-40B4-BE49-F238E27FC236}">
                <a16:creationId xmlns:a16="http://schemas.microsoft.com/office/drawing/2014/main" id="{FCA3BBAB-3C76-EA1B-052A-4C08FE887E8D}"/>
              </a:ext>
            </a:extLst>
          </p:cNvPr>
          <p:cNvSpPr>
            <a:spLocks noGrp="1"/>
          </p:cNvSpPr>
          <p:nvPr>
            <p:ph type="body" sz="quarter" idx="13" hasCustomPrompt="1"/>
          </p:nvPr>
        </p:nvSpPr>
        <p:spPr>
          <a:xfrm>
            <a:off x="6370320" y="6129494"/>
            <a:ext cx="5486718" cy="395129"/>
          </a:xfrm>
          <a:prstGeom prst="rect">
            <a:avLst/>
          </a:prstGeom>
        </p:spPr>
        <p:txBody>
          <a:bodyPr vert="horz" anchor="ctr"/>
          <a:lstStyle>
            <a:lvl1pPr marL="0" indent="0" algn="l" defTabSz="457200" rtl="0" eaLnBrk="1" latinLnBrk="0" hangingPunct="1">
              <a:lnSpc>
                <a:spcPct val="100000"/>
              </a:lnSpc>
              <a:spcBef>
                <a:spcPts val="200"/>
              </a:spcBef>
              <a:buNone/>
              <a:defRPr lang="it-IT" sz="12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rgbClr val="0076A5"/>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p:txBody>
      </p:sp>
    </p:spTree>
    <p:extLst>
      <p:ext uri="{BB962C8B-B14F-4D97-AF65-F5344CB8AC3E}">
        <p14:creationId xmlns:p14="http://schemas.microsoft.com/office/powerpoint/2010/main" val="2978104468"/>
      </p:ext>
    </p:extLst>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orld map + text">
    <p:spTree>
      <p:nvGrpSpPr>
        <p:cNvPr id="1" name=""/>
        <p:cNvGrpSpPr/>
        <p:nvPr/>
      </p:nvGrpSpPr>
      <p:grpSpPr>
        <a:xfrm>
          <a:off x="0" y="0"/>
          <a:ext cx="0" cy="0"/>
          <a:chOff x="0" y="0"/>
          <a:chExt cx="0" cy="0"/>
        </a:xfrm>
      </p:grpSpPr>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2" y="333376"/>
            <a:ext cx="9787523"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sz="3200">
              <a:solidFill>
                <a:srgbClr val="13294B"/>
              </a:solidFill>
              <a:latin typeface="Arial Black" panose="020B0A04020102020204" pitchFamily="34" charset="0"/>
            </a:endParaRPr>
          </a:p>
        </p:txBody>
      </p:sp>
      <p:pic>
        <p:nvPicPr>
          <p:cNvPr id="31" name="Picture 2" descr="\\Mac\Home\Desktop\REBRANDING\template pptx\RINA colour RGB-white-pres.png">
            <a:extLst>
              <a:ext uri="{FF2B5EF4-FFF2-40B4-BE49-F238E27FC236}">
                <a16:creationId xmlns:a16="http://schemas.microsoft.com/office/drawing/2014/main" id="{E0840099-4193-A457-2590-2179BF5AF23B}"/>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1629647" y="344288"/>
            <a:ext cx="227388" cy="88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a:extLst>
              <a:ext uri="{FF2B5EF4-FFF2-40B4-BE49-F238E27FC236}">
                <a16:creationId xmlns:a16="http://schemas.microsoft.com/office/drawing/2014/main" id="{4A9D8DE8-7132-ECC0-F512-68AC6160C24C}"/>
              </a:ext>
            </a:extLst>
          </p:cNvPr>
          <p:cNvSpPr/>
          <p:nvPr userDrawn="1"/>
        </p:nvSpPr>
        <p:spPr>
          <a:xfrm>
            <a:off x="45688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Text Placeholder 5">
            <a:extLst>
              <a:ext uri="{FF2B5EF4-FFF2-40B4-BE49-F238E27FC236}">
                <a16:creationId xmlns:a16="http://schemas.microsoft.com/office/drawing/2014/main" id="{473D5B11-D681-177E-C44F-E7459E122F07}"/>
              </a:ext>
            </a:extLst>
          </p:cNvPr>
          <p:cNvSpPr>
            <a:spLocks noGrp="1"/>
          </p:cNvSpPr>
          <p:nvPr>
            <p:ph type="body" sz="quarter" idx="10" hasCustomPrompt="1"/>
          </p:nvPr>
        </p:nvSpPr>
        <p:spPr>
          <a:xfrm>
            <a:off x="0" y="1916112"/>
            <a:ext cx="4998717" cy="4941887"/>
          </a:xfrm>
          <a:prstGeom prst="round1Rect">
            <a:avLst>
              <a:gd name="adj" fmla="val 13418"/>
            </a:avLst>
          </a:prstGeom>
          <a:solidFill>
            <a:srgbClr val="0076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00" dirty="0">
                <a:solidFill>
                  <a:srgbClr val="13294B"/>
                </a:solidFill>
              </a:defRPr>
            </a:lvl1pPr>
          </a:lstStyle>
          <a:p>
            <a:pPr marL="0" lvl="0" algn="ctr"/>
            <a:r>
              <a:rPr lang="it-IT"/>
              <a:t>---</a:t>
            </a:r>
            <a:endParaRPr lang="en-US"/>
          </a:p>
        </p:txBody>
      </p:sp>
      <p:sp>
        <p:nvSpPr>
          <p:cNvPr id="5" name="Segnaposto testo 9">
            <a:extLst>
              <a:ext uri="{FF2B5EF4-FFF2-40B4-BE49-F238E27FC236}">
                <a16:creationId xmlns:a16="http://schemas.microsoft.com/office/drawing/2014/main" id="{0CA9AC39-FB4A-E00B-DBF0-4AB4E3C9BE6B}"/>
              </a:ext>
            </a:extLst>
          </p:cNvPr>
          <p:cNvSpPr>
            <a:spLocks noGrp="1"/>
          </p:cNvSpPr>
          <p:nvPr>
            <p:ph type="body" sz="quarter" idx="12" hasCustomPrompt="1"/>
          </p:nvPr>
        </p:nvSpPr>
        <p:spPr>
          <a:xfrm>
            <a:off x="334963" y="1916113"/>
            <a:ext cx="4470718" cy="4608511"/>
          </a:xfrm>
          <a:prstGeom prst="rect">
            <a:avLst/>
          </a:prstGeom>
        </p:spPr>
        <p:txBody>
          <a:bodyPr vert="horz" anchor="ctr"/>
          <a:lstStyle>
            <a:lvl1pPr marL="0" indent="0" algn="l" defTabSz="457200" rtl="0" eaLnBrk="1" latinLnBrk="0" hangingPunct="1">
              <a:lnSpc>
                <a:spcPct val="100000"/>
              </a:lnSpc>
              <a:spcBef>
                <a:spcPts val="200"/>
              </a:spcBef>
              <a:buNone/>
              <a:defRPr lang="it-IT" sz="1800" kern="1200" dirty="0" smtClean="0">
                <a:solidFill>
                  <a:schemeClr val="bg1"/>
                </a:solidFill>
                <a:latin typeface="Arial" panose="020B0604020202020204" pitchFamily="34" charset="0"/>
                <a:ea typeface="+mn-ea"/>
                <a:cs typeface="Arial" panose="020B0604020202020204" pitchFamily="34" charset="0"/>
              </a:defRPr>
            </a:lvl1pPr>
            <a:lvl2pPr marL="742950" indent="-285750">
              <a:lnSpc>
                <a:spcPct val="100000"/>
              </a:lnSpc>
              <a:spcBef>
                <a:spcPts val="200"/>
              </a:spcBef>
              <a:buFont typeface="Wingdings" panose="05000000000000000000" pitchFamily="2" charset="2"/>
              <a:buChar char="§"/>
              <a:defRPr lang="it-IT" sz="1800" b="1"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Tree>
    <p:extLst>
      <p:ext uri="{BB962C8B-B14F-4D97-AF65-F5344CB8AC3E}">
        <p14:creationId xmlns:p14="http://schemas.microsoft.com/office/powerpoint/2010/main" val="3044516243"/>
      </p:ext>
    </p:extLst>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introduction">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FD0E13AA-7344-4547-95D2-CB408E2245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756" t="-11378" r="-2329" b="-11273"/>
          <a:stretch/>
        </p:blipFill>
        <p:spPr>
          <a:xfrm>
            <a:off x="-2277978" y="-1256545"/>
            <a:ext cx="15368335" cy="10306217"/>
          </a:xfrm>
          <a:prstGeom prst="rect">
            <a:avLst/>
          </a:prstGeom>
        </p:spPr>
      </p:pic>
      <p:sp>
        <p:nvSpPr>
          <p:cNvPr id="2" name="Rectangle 1">
            <a:extLst>
              <a:ext uri="{FF2B5EF4-FFF2-40B4-BE49-F238E27FC236}">
                <a16:creationId xmlns:a16="http://schemas.microsoft.com/office/drawing/2014/main" id="{98DB3EBE-822C-4457-A385-8EEF43EDDD7D}"/>
              </a:ext>
            </a:extLst>
          </p:cNvPr>
          <p:cNvSpPr/>
          <p:nvPr userDrawn="1"/>
        </p:nvSpPr>
        <p:spPr>
          <a:xfrm>
            <a:off x="-71717" y="-292507"/>
            <a:ext cx="12192000" cy="6858000"/>
          </a:xfrm>
          <a:prstGeom prst="rect">
            <a:avLst/>
          </a:prstGeom>
          <a:solidFill>
            <a:srgbClr val="13294B">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sp>
        <p:nvSpPr>
          <p:cNvPr id="10" name="Segnaposto testo 6"/>
          <p:cNvSpPr>
            <a:spLocks noGrp="1"/>
          </p:cNvSpPr>
          <p:nvPr>
            <p:ph type="body" sz="quarter" idx="11"/>
          </p:nvPr>
        </p:nvSpPr>
        <p:spPr>
          <a:xfrm>
            <a:off x="368300" y="292507"/>
            <a:ext cx="9904589" cy="984376"/>
          </a:xfrm>
          <a:prstGeom prst="rect">
            <a:avLst/>
          </a:prstGeom>
        </p:spPr>
        <p:txBody>
          <a:bodyPr vert="horz" anchor="b"/>
          <a:lstStyle>
            <a:lvl1pPr marL="0" indent="0" algn="l" defTabSz="609585" rtl="0" eaLnBrk="1" fontAlgn="base" latinLnBrk="0" hangingPunct="1">
              <a:spcBef>
                <a:spcPct val="0"/>
              </a:spcBef>
              <a:spcAft>
                <a:spcPct val="0"/>
              </a:spcAft>
              <a:buNone/>
              <a:defRPr lang="it-IT" sz="3200" b="1" kern="1200" dirty="0" smtClean="0">
                <a:solidFill>
                  <a:srgbClr val="FFFFFF"/>
                </a:solidFill>
                <a:latin typeface="+mj-lt"/>
                <a:ea typeface="+mj-ea"/>
                <a:cs typeface="+mj-cs"/>
              </a:defRPr>
            </a:lvl1pPr>
          </a:lstStyle>
          <a:p>
            <a:pPr lvl="0"/>
            <a:r>
              <a:rPr lang="it-IT"/>
              <a:t>Fare clic per modificare </a:t>
            </a:r>
          </a:p>
          <a:p>
            <a:pPr lvl="0"/>
            <a:r>
              <a:rPr lang="it-IT"/>
              <a:t>gli stili del testo dello schema</a:t>
            </a:r>
          </a:p>
        </p:txBody>
      </p:sp>
      <p:pic>
        <p:nvPicPr>
          <p:cNvPr id="8" name="Picture 2" descr="\\Mac\Home\Desktop\REBRANDING\template pptx\RINA colour RGB-white-pres.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8891" y="431520"/>
            <a:ext cx="1250581" cy="96000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ttangolo 3">
            <a:extLst>
              <a:ext uri="{FF2B5EF4-FFF2-40B4-BE49-F238E27FC236}">
                <a16:creationId xmlns:a16="http://schemas.microsoft.com/office/drawing/2014/main" id="{553C5F9B-3B08-496F-B21F-948D9326392C}"/>
              </a:ext>
            </a:extLst>
          </p:cNvPr>
          <p:cNvSpPr/>
          <p:nvPr userDrawn="1"/>
        </p:nvSpPr>
        <p:spPr>
          <a:xfrm flipV="1">
            <a:off x="-155467" y="965541"/>
            <a:ext cx="523773" cy="158408"/>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spTree>
    <p:extLst>
      <p:ext uri="{BB962C8B-B14F-4D97-AF65-F5344CB8AC3E}">
        <p14:creationId xmlns:p14="http://schemas.microsoft.com/office/powerpoint/2010/main" val="300190467"/>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51C45-503B-CDF0-9BC0-D7BA6FF0EC29}"/>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0893016D-46AC-BD76-98BE-DE028EEDE0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8E6CE3E6-4C0F-D554-BBC1-241726FC9F1F}"/>
              </a:ext>
            </a:extLst>
          </p:cNvPr>
          <p:cNvSpPr>
            <a:spLocks noGrp="1"/>
          </p:cNvSpPr>
          <p:nvPr>
            <p:ph type="dt" sz="half" idx="10"/>
          </p:nvPr>
        </p:nvSpPr>
        <p:spPr/>
        <p:txBody>
          <a:bodyPr/>
          <a:lstStyle/>
          <a:p>
            <a:fld id="{E24F7B9C-385A-4AEB-8641-7E9E19AA6F2B}" type="datetimeFigureOut">
              <a:rPr lang="it-IT" smtClean="0"/>
              <a:t>30/09/2026</a:t>
            </a:fld>
            <a:endParaRPr lang="it-IT"/>
          </a:p>
        </p:txBody>
      </p:sp>
      <p:sp>
        <p:nvSpPr>
          <p:cNvPr id="5" name="Footer Placeholder 4">
            <a:extLst>
              <a:ext uri="{FF2B5EF4-FFF2-40B4-BE49-F238E27FC236}">
                <a16:creationId xmlns:a16="http://schemas.microsoft.com/office/drawing/2014/main" id="{11693FA3-10B3-0398-1420-5B93E53A45D8}"/>
              </a:ext>
            </a:extLst>
          </p:cNvPr>
          <p:cNvSpPr>
            <a:spLocks noGrp="1"/>
          </p:cNvSpPr>
          <p:nvPr>
            <p:ph type="ftr" sz="quarter" idx="11"/>
          </p:nvPr>
        </p:nvSpPr>
        <p:spPr/>
        <p:txBody>
          <a:bodyPr/>
          <a:lstStyle/>
          <a:p>
            <a:endParaRPr lang="it-IT"/>
          </a:p>
        </p:txBody>
      </p:sp>
      <p:sp>
        <p:nvSpPr>
          <p:cNvPr id="6" name="Slide Number Placeholder 5">
            <a:extLst>
              <a:ext uri="{FF2B5EF4-FFF2-40B4-BE49-F238E27FC236}">
                <a16:creationId xmlns:a16="http://schemas.microsoft.com/office/drawing/2014/main" id="{8906EDC2-7796-696D-788D-F308CC19B9E8}"/>
              </a:ext>
            </a:extLst>
          </p:cNvPr>
          <p:cNvSpPr>
            <a:spLocks noGrp="1"/>
          </p:cNvSpPr>
          <p:nvPr>
            <p:ph type="sldNum" sz="quarter" idx="12"/>
          </p:nvPr>
        </p:nvSpPr>
        <p:spPr/>
        <p:txBody>
          <a:bodyPr/>
          <a:lstStyle/>
          <a:p>
            <a:fld id="{8BADE609-597E-4D3B-A9C7-FA5BC66DAB83}" type="slidenum">
              <a:rPr lang="it-IT" smtClean="0"/>
              <a:t>‹#›</a:t>
            </a:fld>
            <a:endParaRPr lang="it-IT"/>
          </a:p>
        </p:txBody>
      </p:sp>
    </p:spTree>
    <p:extLst>
      <p:ext uri="{BB962C8B-B14F-4D97-AF65-F5344CB8AC3E}">
        <p14:creationId xmlns:p14="http://schemas.microsoft.com/office/powerpoint/2010/main" val="1979536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1CD64F-93BF-95DB-BC1C-D302867F47AA}"/>
              </a:ext>
            </a:extLst>
          </p:cNvPr>
          <p:cNvSpPr>
            <a:spLocks noGrp="1"/>
          </p:cNvSpPr>
          <p:nvPr>
            <p:ph type="dt" sz="half" idx="10"/>
          </p:nvPr>
        </p:nvSpPr>
        <p:spPr/>
        <p:txBody>
          <a:bodyPr/>
          <a:lstStyle/>
          <a:p>
            <a:fld id="{E24F7B9C-385A-4AEB-8641-7E9E19AA6F2B}" type="datetimeFigureOut">
              <a:rPr lang="it-IT" smtClean="0"/>
              <a:t>30/09/2026</a:t>
            </a:fld>
            <a:endParaRPr lang="it-IT"/>
          </a:p>
        </p:txBody>
      </p:sp>
      <p:sp>
        <p:nvSpPr>
          <p:cNvPr id="3" name="Footer Placeholder 2">
            <a:extLst>
              <a:ext uri="{FF2B5EF4-FFF2-40B4-BE49-F238E27FC236}">
                <a16:creationId xmlns:a16="http://schemas.microsoft.com/office/drawing/2014/main" id="{C146CDE2-5863-9FF9-24C6-F2DE6C865D5A}"/>
              </a:ext>
            </a:extLst>
          </p:cNvPr>
          <p:cNvSpPr>
            <a:spLocks noGrp="1"/>
          </p:cNvSpPr>
          <p:nvPr>
            <p:ph type="ftr" sz="quarter" idx="11"/>
          </p:nvPr>
        </p:nvSpPr>
        <p:spPr/>
        <p:txBody>
          <a:bodyPr/>
          <a:lstStyle/>
          <a:p>
            <a:endParaRPr lang="it-IT"/>
          </a:p>
        </p:txBody>
      </p:sp>
      <p:sp>
        <p:nvSpPr>
          <p:cNvPr id="4" name="Slide Number Placeholder 3">
            <a:extLst>
              <a:ext uri="{FF2B5EF4-FFF2-40B4-BE49-F238E27FC236}">
                <a16:creationId xmlns:a16="http://schemas.microsoft.com/office/drawing/2014/main" id="{204C9AD3-501A-5923-AF8D-7CDD701309FE}"/>
              </a:ext>
            </a:extLst>
          </p:cNvPr>
          <p:cNvSpPr>
            <a:spLocks noGrp="1"/>
          </p:cNvSpPr>
          <p:nvPr>
            <p:ph type="sldNum" sz="quarter" idx="12"/>
          </p:nvPr>
        </p:nvSpPr>
        <p:spPr/>
        <p:txBody>
          <a:bodyPr/>
          <a:lstStyle/>
          <a:p>
            <a:fld id="{8BADE609-597E-4D3B-A9C7-FA5BC66DAB83}" type="slidenum">
              <a:rPr lang="it-IT" smtClean="0"/>
              <a:t>‹#›</a:t>
            </a:fld>
            <a:endParaRPr lang="it-IT"/>
          </a:p>
        </p:txBody>
      </p:sp>
    </p:spTree>
    <p:extLst>
      <p:ext uri="{BB962C8B-B14F-4D97-AF65-F5344CB8AC3E}">
        <p14:creationId xmlns:p14="http://schemas.microsoft.com/office/powerpoint/2010/main" val="3603658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Introduc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B98F84-4775-DB5B-3D35-9C472AE614E3}"/>
              </a:ext>
            </a:extLst>
          </p:cNvPr>
          <p:cNvSpPr/>
          <p:nvPr userDrawn="1"/>
        </p:nvSpPr>
        <p:spPr>
          <a:xfrm>
            <a:off x="0" y="1916115"/>
            <a:ext cx="12192000" cy="4941887"/>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rial" panose="020B0604020202020204" pitchFamily="34" charset="0"/>
              <a:cs typeface="Arial" panose="020B0604020202020204" pitchFamily="34" charset="0"/>
            </a:endParaRPr>
          </a:p>
        </p:txBody>
      </p:sp>
      <p:sp>
        <p:nvSpPr>
          <p:cNvPr id="13" name="Segnaposto testo 9">
            <a:extLst>
              <a:ext uri="{FF2B5EF4-FFF2-40B4-BE49-F238E27FC236}">
                <a16:creationId xmlns:a16="http://schemas.microsoft.com/office/drawing/2014/main" id="{ED9A6E9E-46D2-B9BC-AC05-61CE4FBFAA3F}"/>
              </a:ext>
            </a:extLst>
          </p:cNvPr>
          <p:cNvSpPr>
            <a:spLocks noGrp="1"/>
          </p:cNvSpPr>
          <p:nvPr>
            <p:ph type="body" sz="quarter" idx="12" hasCustomPrompt="1"/>
          </p:nvPr>
        </p:nvSpPr>
        <p:spPr>
          <a:xfrm>
            <a:off x="334965" y="1916115"/>
            <a:ext cx="11522075" cy="4608511"/>
          </a:xfrm>
          <a:prstGeom prst="rect">
            <a:avLst/>
          </a:prstGeom>
        </p:spPr>
        <p:txBody>
          <a:bodyPr vert="horz" anchor="ctr"/>
          <a:lstStyle>
            <a:lvl1pPr marL="0" indent="0" algn="l" defTabSz="457178" rtl="0" eaLnBrk="1" latinLnBrk="0" hangingPunct="1">
              <a:lnSpc>
                <a:spcPct val="100000"/>
              </a:lnSpc>
              <a:spcBef>
                <a:spcPts val="200"/>
              </a:spcBef>
              <a:buNone/>
              <a:defRPr lang="it-IT" sz="1800" kern="1200" dirty="0" smtClean="0">
                <a:solidFill>
                  <a:schemeClr val="bg1"/>
                </a:solidFill>
                <a:latin typeface="Arial" panose="020B0604020202020204" pitchFamily="34" charset="0"/>
                <a:ea typeface="+mn-ea"/>
                <a:cs typeface="Arial" panose="020B0604020202020204" pitchFamily="34" charset="0"/>
              </a:defRPr>
            </a:lvl1pPr>
            <a:lvl2pPr marL="742913" indent="-285737">
              <a:lnSpc>
                <a:spcPct val="100000"/>
              </a:lnSpc>
              <a:spcBef>
                <a:spcPts val="200"/>
              </a:spcBef>
              <a:buFont typeface="Wingdings" panose="05000000000000000000" pitchFamily="2" charset="2"/>
              <a:buChar char="§"/>
              <a:defRPr lang="it-IT" sz="1800"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5" y="333376"/>
            <a:ext cx="11100825" cy="900112"/>
          </a:xfrm>
          <a:prstGeom prst="rect">
            <a:avLst/>
          </a:prstGeom>
        </p:spPr>
        <p:txBody>
          <a:bodyPr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it-IT"/>
          </a:p>
        </p:txBody>
      </p:sp>
      <p:pic>
        <p:nvPicPr>
          <p:cNvPr id="16" name="Picture 15">
            <a:extLst>
              <a:ext uri="{FF2B5EF4-FFF2-40B4-BE49-F238E27FC236}">
                <a16:creationId xmlns:a16="http://schemas.microsoft.com/office/drawing/2014/main" id="{7B8BFB5E-9AD5-E3CF-AE93-9C6F19EE0AF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629650" y="333376"/>
            <a:ext cx="227388" cy="900000"/>
          </a:xfrm>
          <a:prstGeom prst="rect">
            <a:avLst/>
          </a:prstGeom>
        </p:spPr>
      </p:pic>
      <p:sp>
        <p:nvSpPr>
          <p:cNvPr id="2" name="Rectangle 1">
            <a:extLst>
              <a:ext uri="{FF2B5EF4-FFF2-40B4-BE49-F238E27FC236}">
                <a16:creationId xmlns:a16="http://schemas.microsoft.com/office/drawing/2014/main" id="{55A173FB-B50E-F2C7-5A74-756832EAC226}"/>
              </a:ext>
            </a:extLst>
          </p:cNvPr>
          <p:cNvSpPr/>
          <p:nvPr userDrawn="1"/>
        </p:nvSpPr>
        <p:spPr>
          <a:xfrm>
            <a:off x="456886"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p>
        </p:txBody>
      </p:sp>
    </p:spTree>
    <p:extLst>
      <p:ext uri="{BB962C8B-B14F-4D97-AF65-F5344CB8AC3E}">
        <p14:creationId xmlns:p14="http://schemas.microsoft.com/office/powerpoint/2010/main" val="496416040"/>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Final Cover">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4C62DC27-8991-871A-7DFE-C9209BF59381}"/>
              </a:ext>
            </a:extLst>
          </p:cNvPr>
          <p:cNvSpPr>
            <a:spLocks noGrp="1"/>
          </p:cNvSpPr>
          <p:nvPr>
            <p:ph type="pic" idx="1"/>
          </p:nvPr>
        </p:nvSpPr>
        <p:spPr>
          <a:xfrm>
            <a:off x="2" y="0"/>
            <a:ext cx="12191999" cy="6858000"/>
          </a:xfrm>
          <a:prstGeom prst="rect">
            <a:avLst/>
          </a:prstGeom>
        </p:spPr>
        <p:txBody>
          <a:bodyPr/>
          <a:lstStyle>
            <a:lvl1pPr marL="0" indent="0">
              <a:buNone/>
              <a:defRPr sz="133"/>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it-IT"/>
          </a:p>
        </p:txBody>
      </p:sp>
      <p:sp>
        <p:nvSpPr>
          <p:cNvPr id="4" name="Text Placeholder 5">
            <a:extLst>
              <a:ext uri="{FF2B5EF4-FFF2-40B4-BE49-F238E27FC236}">
                <a16:creationId xmlns:a16="http://schemas.microsoft.com/office/drawing/2014/main" id="{2196C9AD-3891-7359-D3BE-5A8F9FF85DA8}"/>
              </a:ext>
            </a:extLst>
          </p:cNvPr>
          <p:cNvSpPr>
            <a:spLocks noGrp="1"/>
          </p:cNvSpPr>
          <p:nvPr>
            <p:ph type="body" sz="quarter" idx="10" hasCustomPrompt="1"/>
          </p:nvPr>
        </p:nvSpPr>
        <p:spPr>
          <a:xfrm>
            <a:off x="0" y="2882098"/>
            <a:ext cx="5092861" cy="3975903"/>
          </a:xfrm>
          <a:prstGeom prst="round1Rect">
            <a:avLst>
              <a:gd name="adj" fmla="val 21890"/>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33" dirty="0">
                <a:solidFill>
                  <a:srgbClr val="13294B"/>
                </a:solidFill>
              </a:defRPr>
            </a:lvl1pPr>
          </a:lstStyle>
          <a:p>
            <a:pPr marL="0" lvl="0" algn="ctr"/>
            <a:r>
              <a:rPr lang="it-IT"/>
              <a:t>---</a:t>
            </a:r>
            <a:endParaRPr lang="en-US"/>
          </a:p>
        </p:txBody>
      </p:sp>
      <p:sp>
        <p:nvSpPr>
          <p:cNvPr id="5" name="Segnaposto testo 5">
            <a:extLst>
              <a:ext uri="{FF2B5EF4-FFF2-40B4-BE49-F238E27FC236}">
                <a16:creationId xmlns:a16="http://schemas.microsoft.com/office/drawing/2014/main" id="{1FB99BFB-91DD-7350-57B0-771F3E3009BC}"/>
              </a:ext>
            </a:extLst>
          </p:cNvPr>
          <p:cNvSpPr>
            <a:spLocks noGrp="1"/>
          </p:cNvSpPr>
          <p:nvPr>
            <p:ph type="body" sz="quarter" idx="11"/>
          </p:nvPr>
        </p:nvSpPr>
        <p:spPr>
          <a:xfrm>
            <a:off x="334964" y="3429000"/>
            <a:ext cx="4237037" cy="1386840"/>
          </a:xfrm>
          <a:prstGeom prst="rect">
            <a:avLst/>
          </a:prstGeom>
        </p:spPr>
        <p:txBody>
          <a:bodyPr anchor="ctr"/>
          <a:lstStyle>
            <a:lvl1pPr marL="0" indent="0">
              <a:lnSpc>
                <a:spcPct val="100000"/>
              </a:lnSpc>
              <a:spcBef>
                <a:spcPts val="200"/>
              </a:spcBef>
              <a:buNone/>
              <a:defRPr sz="3800">
                <a:solidFill>
                  <a:schemeClr val="bg1"/>
                </a:solidFill>
                <a:latin typeface="Arial Black" panose="020B0A04020102020204" pitchFamily="34" charset="0"/>
              </a:defRPr>
            </a:lvl1pPr>
          </a:lstStyle>
          <a:p>
            <a:endParaRPr lang="en-GB"/>
          </a:p>
        </p:txBody>
      </p:sp>
      <p:sp>
        <p:nvSpPr>
          <p:cNvPr id="7" name="Segnaposto testo 5">
            <a:extLst>
              <a:ext uri="{FF2B5EF4-FFF2-40B4-BE49-F238E27FC236}">
                <a16:creationId xmlns:a16="http://schemas.microsoft.com/office/drawing/2014/main" id="{613EB21F-36B3-0084-F0AD-7B738B1E31CE}"/>
              </a:ext>
            </a:extLst>
          </p:cNvPr>
          <p:cNvSpPr>
            <a:spLocks noGrp="1"/>
          </p:cNvSpPr>
          <p:nvPr>
            <p:ph type="body" sz="quarter" idx="12"/>
          </p:nvPr>
        </p:nvSpPr>
        <p:spPr>
          <a:xfrm>
            <a:off x="334963" y="5440681"/>
            <a:ext cx="4237037" cy="1083945"/>
          </a:xfrm>
          <a:prstGeom prst="rect">
            <a:avLst/>
          </a:prstGeom>
        </p:spPr>
        <p:txBody>
          <a:bodyPr anchor="ctr"/>
          <a:lstStyle>
            <a:lvl1pPr marL="0" indent="0">
              <a:lnSpc>
                <a:spcPct val="100000"/>
              </a:lnSpc>
              <a:spcBef>
                <a:spcPts val="0"/>
              </a:spcBef>
              <a:buNone/>
              <a:defRPr sz="2000" b="1">
                <a:solidFill>
                  <a:schemeClr val="bg1"/>
                </a:solidFill>
                <a:latin typeface="Arial" panose="020B0604020202020204" pitchFamily="34" charset="0"/>
                <a:cs typeface="Arial" panose="020B0604020202020204" pitchFamily="34" charset="0"/>
              </a:defRPr>
            </a:lvl1pPr>
          </a:lstStyle>
          <a:p>
            <a:endParaRPr lang="en-GB"/>
          </a:p>
        </p:txBody>
      </p:sp>
      <p:grpSp>
        <p:nvGrpSpPr>
          <p:cNvPr id="9" name="Group 8">
            <a:extLst>
              <a:ext uri="{FF2B5EF4-FFF2-40B4-BE49-F238E27FC236}">
                <a16:creationId xmlns:a16="http://schemas.microsoft.com/office/drawing/2014/main" id="{3FF5D68D-E87A-782B-5C3D-FD480E1C6C74}"/>
              </a:ext>
            </a:extLst>
          </p:cNvPr>
          <p:cNvGrpSpPr/>
          <p:nvPr userDrawn="1"/>
        </p:nvGrpSpPr>
        <p:grpSpPr>
          <a:xfrm>
            <a:off x="10245090" y="333376"/>
            <a:ext cx="1611751" cy="1237323"/>
            <a:chOff x="10245090" y="333375"/>
            <a:chExt cx="1611750" cy="1237323"/>
          </a:xfrm>
        </p:grpSpPr>
        <p:sp>
          <p:nvSpPr>
            <p:cNvPr id="14" name="Freeform: Shape 13">
              <a:extLst>
                <a:ext uri="{FF2B5EF4-FFF2-40B4-BE49-F238E27FC236}">
                  <a16:creationId xmlns:a16="http://schemas.microsoft.com/office/drawing/2014/main" id="{A42D02CA-CADA-8D02-B5E5-B3BAC764A21B}"/>
                </a:ext>
              </a:extLst>
            </p:cNvPr>
            <p:cNvSpPr/>
            <p:nvPr/>
          </p:nvSpPr>
          <p:spPr>
            <a:xfrm>
              <a:off x="11031817" y="333375"/>
              <a:ext cx="272221" cy="1237323"/>
            </a:xfrm>
            <a:custGeom>
              <a:avLst/>
              <a:gdLst>
                <a:gd name="connsiteX0" fmla="*/ 18564 w 272221"/>
                <a:gd name="connsiteY0" fmla="*/ 1237324 h 1237323"/>
                <a:gd name="connsiteX1" fmla="*/ 272221 w 272221"/>
                <a:gd name="connsiteY1" fmla="*/ 899876 h 1237323"/>
                <a:gd name="connsiteX2" fmla="*/ 18564 w 272221"/>
                <a:gd name="connsiteY2" fmla="*/ 562429 h 1237323"/>
                <a:gd name="connsiteX3" fmla="*/ 18564 w 272221"/>
                <a:gd name="connsiteY3" fmla="*/ 1237324 h 1237323"/>
                <a:gd name="connsiteX4" fmla="*/ 253647 w 272221"/>
                <a:gd name="connsiteY4" fmla="*/ 0 h 1237323"/>
                <a:gd name="connsiteX5" fmla="*/ 0 w 272221"/>
                <a:gd name="connsiteY5" fmla="*/ 337448 h 1237323"/>
                <a:gd name="connsiteX6" fmla="*/ 253647 w 272221"/>
                <a:gd name="connsiteY6" fmla="*/ 674905 h 1237323"/>
                <a:gd name="connsiteX7" fmla="*/ 253647 w 272221"/>
                <a:gd name="connsiteY7" fmla="*/ 0 h 123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221" h="1237323">
                  <a:moveTo>
                    <a:pt x="18564" y="1237324"/>
                  </a:moveTo>
                  <a:lnTo>
                    <a:pt x="272221" y="899876"/>
                  </a:lnTo>
                  <a:lnTo>
                    <a:pt x="18564" y="562429"/>
                  </a:lnTo>
                  <a:lnTo>
                    <a:pt x="18564" y="1237324"/>
                  </a:lnTo>
                  <a:close/>
                  <a:moveTo>
                    <a:pt x="253647" y="0"/>
                  </a:moveTo>
                  <a:lnTo>
                    <a:pt x="0" y="337448"/>
                  </a:lnTo>
                  <a:lnTo>
                    <a:pt x="253647" y="674905"/>
                  </a:lnTo>
                  <a:lnTo>
                    <a:pt x="253647" y="0"/>
                  </a:lnTo>
                  <a:close/>
                </a:path>
              </a:pathLst>
            </a:custGeom>
            <a:solidFill>
              <a:srgbClr val="FFFFFF"/>
            </a:solidFill>
            <a:ln w="946" cap="flat">
              <a:noFill/>
              <a:prstDash val="solid"/>
              <a:miter/>
            </a:ln>
          </p:spPr>
          <p:txBody>
            <a:bodyPr rtlCol="0" anchor="t"/>
            <a:lstStyle/>
            <a:p>
              <a:r>
                <a:rPr lang="en-GB" sz="133">
                  <a:solidFill>
                    <a:schemeClr val="bg1"/>
                  </a:solidFill>
                </a:rPr>
                <a:t>a</a:t>
              </a:r>
              <a:endParaRPr lang="it-IT" sz="133">
                <a:solidFill>
                  <a:schemeClr val="bg1"/>
                </a:solidFill>
              </a:endParaRPr>
            </a:p>
          </p:txBody>
        </p:sp>
        <p:sp>
          <p:nvSpPr>
            <p:cNvPr id="15" name="Freeform: Shape 14">
              <a:extLst>
                <a:ext uri="{FF2B5EF4-FFF2-40B4-BE49-F238E27FC236}">
                  <a16:creationId xmlns:a16="http://schemas.microsoft.com/office/drawing/2014/main" id="{85D79895-F228-030B-6BBB-47EE1CB54B2F}"/>
                </a:ext>
              </a:extLst>
            </p:cNvPr>
            <p:cNvSpPr/>
            <p:nvPr/>
          </p:nvSpPr>
          <p:spPr>
            <a:xfrm>
              <a:off x="10245090" y="670832"/>
              <a:ext cx="1611750" cy="562419"/>
            </a:xfrm>
            <a:custGeom>
              <a:avLst/>
              <a:gdLst>
                <a:gd name="connsiteX0" fmla="*/ 112486 w 1611750"/>
                <a:gd name="connsiteY0" fmla="*/ 118446 h 562419"/>
                <a:gd name="connsiteX1" fmla="*/ 337457 w 1611750"/>
                <a:gd name="connsiteY1" fmla="*/ 118446 h 562419"/>
                <a:gd name="connsiteX2" fmla="*/ 337457 w 1611750"/>
                <a:gd name="connsiteY2" fmla="*/ 224962 h 562419"/>
                <a:gd name="connsiteX3" fmla="*/ 112486 w 1611750"/>
                <a:gd name="connsiteY3" fmla="*/ 224962 h 562419"/>
                <a:gd name="connsiteX4" fmla="*/ 112486 w 1611750"/>
                <a:gd name="connsiteY4" fmla="*/ 118446 h 562419"/>
                <a:gd name="connsiteX5" fmla="*/ 478619 w 1611750"/>
                <a:gd name="connsiteY5" fmla="*/ 562419 h 562419"/>
                <a:gd name="connsiteX6" fmla="*/ 313586 w 1611750"/>
                <a:gd name="connsiteY6" fmla="*/ 343418 h 562419"/>
                <a:gd name="connsiteX7" fmla="*/ 337457 w 1611750"/>
                <a:gd name="connsiteY7" fmla="*/ 343418 h 562419"/>
                <a:gd name="connsiteX8" fmla="*/ 449943 w 1611750"/>
                <a:gd name="connsiteY8" fmla="*/ 230932 h 562419"/>
                <a:gd name="connsiteX9" fmla="*/ 449943 w 1611750"/>
                <a:gd name="connsiteY9" fmla="*/ 230932 h 562419"/>
                <a:gd name="connsiteX10" fmla="*/ 449943 w 1611750"/>
                <a:gd name="connsiteY10" fmla="*/ 112486 h 562419"/>
                <a:gd name="connsiteX11" fmla="*/ 337457 w 1611750"/>
                <a:gd name="connsiteY11" fmla="*/ 0 h 562419"/>
                <a:gd name="connsiteX12" fmla="*/ 0 w 1611750"/>
                <a:gd name="connsiteY12" fmla="*/ 0 h 562419"/>
                <a:gd name="connsiteX13" fmla="*/ 0 w 1611750"/>
                <a:gd name="connsiteY13" fmla="*/ 562419 h 562419"/>
                <a:gd name="connsiteX14" fmla="*/ 112486 w 1611750"/>
                <a:gd name="connsiteY14" fmla="*/ 562419 h 562419"/>
                <a:gd name="connsiteX15" fmla="*/ 112486 w 1611750"/>
                <a:gd name="connsiteY15" fmla="*/ 343418 h 562419"/>
                <a:gd name="connsiteX16" fmla="*/ 173420 w 1611750"/>
                <a:gd name="connsiteY16" fmla="*/ 343418 h 562419"/>
                <a:gd name="connsiteX17" fmla="*/ 173154 w 1611750"/>
                <a:gd name="connsiteY17" fmla="*/ 343418 h 562419"/>
                <a:gd name="connsiteX18" fmla="*/ 337770 w 1611750"/>
                <a:gd name="connsiteY18" fmla="*/ 562419 h 562419"/>
                <a:gd name="connsiteX19" fmla="*/ 478619 w 1611750"/>
                <a:gd name="connsiteY19" fmla="*/ 562419 h 562419"/>
                <a:gd name="connsiteX20" fmla="*/ 571375 w 1611750"/>
                <a:gd name="connsiteY20" fmla="*/ 562419 h 562419"/>
                <a:gd name="connsiteX21" fmla="*/ 683861 w 1611750"/>
                <a:gd name="connsiteY21" fmla="*/ 562419 h 562419"/>
                <a:gd name="connsiteX22" fmla="*/ 683861 w 1611750"/>
                <a:gd name="connsiteY22" fmla="*/ 0 h 562419"/>
                <a:gd name="connsiteX23" fmla="*/ 571375 w 1611750"/>
                <a:gd name="connsiteY23" fmla="*/ 0 h 562419"/>
                <a:gd name="connsiteX24" fmla="*/ 571375 w 1611750"/>
                <a:gd name="connsiteY24" fmla="*/ 562419 h 562419"/>
                <a:gd name="connsiteX25" fmla="*/ 1499264 w 1611750"/>
                <a:gd name="connsiteY25" fmla="*/ 224971 h 562419"/>
                <a:gd name="connsiteX26" fmla="*/ 1274302 w 1611750"/>
                <a:gd name="connsiteY26" fmla="*/ 224971 h 562419"/>
                <a:gd name="connsiteX27" fmla="*/ 1274302 w 1611750"/>
                <a:gd name="connsiteY27" fmla="*/ 118456 h 562419"/>
                <a:gd name="connsiteX28" fmla="*/ 1499264 w 1611750"/>
                <a:gd name="connsiteY28" fmla="*/ 118456 h 562419"/>
                <a:gd name="connsiteX29" fmla="*/ 1499264 w 1611750"/>
                <a:gd name="connsiteY29" fmla="*/ 224971 h 562419"/>
                <a:gd name="connsiteX30" fmla="*/ 1499264 w 1611750"/>
                <a:gd name="connsiteY30" fmla="*/ 562419 h 562419"/>
                <a:gd name="connsiteX31" fmla="*/ 1611750 w 1611750"/>
                <a:gd name="connsiteY31" fmla="*/ 562419 h 562419"/>
                <a:gd name="connsiteX32" fmla="*/ 1611750 w 1611750"/>
                <a:gd name="connsiteY32" fmla="*/ 112486 h 562419"/>
                <a:gd name="connsiteX33" fmla="*/ 1499264 w 1611750"/>
                <a:gd name="connsiteY33" fmla="*/ 0 h 562419"/>
                <a:gd name="connsiteX34" fmla="*/ 1161816 w 1611750"/>
                <a:gd name="connsiteY34" fmla="*/ 0 h 562419"/>
                <a:gd name="connsiteX35" fmla="*/ 1161816 w 1611750"/>
                <a:gd name="connsiteY35" fmla="*/ 562419 h 562419"/>
                <a:gd name="connsiteX36" fmla="*/ 1274302 w 1611750"/>
                <a:gd name="connsiteY36" fmla="*/ 562419 h 562419"/>
                <a:gd name="connsiteX37" fmla="*/ 1274302 w 1611750"/>
                <a:gd name="connsiteY37" fmla="*/ 343418 h 562419"/>
                <a:gd name="connsiteX38" fmla="*/ 1499264 w 1611750"/>
                <a:gd name="connsiteY38" fmla="*/ 343418 h 562419"/>
                <a:gd name="connsiteX39" fmla="*/ 1499264 w 1611750"/>
                <a:gd name="connsiteY39" fmla="*/ 562419 h 56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11750" h="562419">
                  <a:moveTo>
                    <a:pt x="112486" y="118446"/>
                  </a:moveTo>
                  <a:lnTo>
                    <a:pt x="337457" y="118446"/>
                  </a:lnTo>
                  <a:lnTo>
                    <a:pt x="337457" y="224962"/>
                  </a:lnTo>
                  <a:lnTo>
                    <a:pt x="112486" y="224962"/>
                  </a:lnTo>
                  <a:lnTo>
                    <a:pt x="112486" y="118446"/>
                  </a:lnTo>
                  <a:close/>
                  <a:moveTo>
                    <a:pt x="478619" y="562419"/>
                  </a:moveTo>
                  <a:lnTo>
                    <a:pt x="313586" y="343418"/>
                  </a:lnTo>
                  <a:lnTo>
                    <a:pt x="337457" y="343418"/>
                  </a:lnTo>
                  <a:cubicBezTo>
                    <a:pt x="399576" y="343418"/>
                    <a:pt x="449943" y="293060"/>
                    <a:pt x="449943" y="230932"/>
                  </a:cubicBezTo>
                  <a:lnTo>
                    <a:pt x="449943" y="230932"/>
                  </a:lnTo>
                  <a:lnTo>
                    <a:pt x="449943" y="112486"/>
                  </a:lnTo>
                  <a:cubicBezTo>
                    <a:pt x="449943" y="50358"/>
                    <a:pt x="399576" y="0"/>
                    <a:pt x="337457" y="0"/>
                  </a:cubicBezTo>
                  <a:lnTo>
                    <a:pt x="0" y="0"/>
                  </a:lnTo>
                  <a:lnTo>
                    <a:pt x="0" y="562419"/>
                  </a:lnTo>
                  <a:lnTo>
                    <a:pt x="112486" y="562419"/>
                  </a:lnTo>
                  <a:lnTo>
                    <a:pt x="112486" y="343418"/>
                  </a:lnTo>
                  <a:lnTo>
                    <a:pt x="173420" y="343418"/>
                  </a:lnTo>
                  <a:lnTo>
                    <a:pt x="173154" y="343418"/>
                  </a:lnTo>
                  <a:lnTo>
                    <a:pt x="337770" y="562419"/>
                  </a:lnTo>
                  <a:lnTo>
                    <a:pt x="478619" y="562419"/>
                  </a:lnTo>
                  <a:close/>
                  <a:moveTo>
                    <a:pt x="571375" y="562419"/>
                  </a:moveTo>
                  <a:lnTo>
                    <a:pt x="683861" y="562419"/>
                  </a:lnTo>
                  <a:lnTo>
                    <a:pt x="683861" y="0"/>
                  </a:lnTo>
                  <a:lnTo>
                    <a:pt x="571375" y="0"/>
                  </a:lnTo>
                  <a:lnTo>
                    <a:pt x="571375" y="562419"/>
                  </a:lnTo>
                  <a:close/>
                  <a:moveTo>
                    <a:pt x="1499264" y="224971"/>
                  </a:moveTo>
                  <a:lnTo>
                    <a:pt x="1274302" y="224971"/>
                  </a:lnTo>
                  <a:lnTo>
                    <a:pt x="1274302" y="118456"/>
                  </a:lnTo>
                  <a:lnTo>
                    <a:pt x="1499264" y="118456"/>
                  </a:lnTo>
                  <a:lnTo>
                    <a:pt x="1499264" y="224971"/>
                  </a:lnTo>
                  <a:close/>
                  <a:moveTo>
                    <a:pt x="1499264" y="562419"/>
                  </a:moveTo>
                  <a:lnTo>
                    <a:pt x="1611750" y="562419"/>
                  </a:lnTo>
                  <a:lnTo>
                    <a:pt x="1611750" y="112486"/>
                  </a:lnTo>
                  <a:cubicBezTo>
                    <a:pt x="1611750" y="50358"/>
                    <a:pt x="1561383" y="0"/>
                    <a:pt x="1499264" y="0"/>
                  </a:cubicBezTo>
                  <a:lnTo>
                    <a:pt x="1161816" y="0"/>
                  </a:lnTo>
                  <a:lnTo>
                    <a:pt x="1161816" y="562419"/>
                  </a:lnTo>
                  <a:lnTo>
                    <a:pt x="1274302" y="562419"/>
                  </a:lnTo>
                  <a:lnTo>
                    <a:pt x="1274302" y="343418"/>
                  </a:lnTo>
                  <a:lnTo>
                    <a:pt x="1499264" y="343418"/>
                  </a:lnTo>
                  <a:lnTo>
                    <a:pt x="1499264" y="562419"/>
                  </a:lnTo>
                  <a:close/>
                </a:path>
              </a:pathLst>
            </a:custGeom>
            <a:solidFill>
              <a:srgbClr val="FFFFFF"/>
            </a:solidFill>
            <a:ln w="946" cap="flat">
              <a:noFill/>
              <a:prstDash val="solid"/>
              <a:miter/>
            </a:ln>
          </p:spPr>
          <p:txBody>
            <a:bodyPr rtlCol="0" anchor="ctr"/>
            <a:lstStyle/>
            <a:p>
              <a:r>
                <a:rPr lang="en-GB" sz="133">
                  <a:solidFill>
                    <a:schemeClr val="bg1"/>
                  </a:solidFill>
                </a:rPr>
                <a:t>a</a:t>
              </a:r>
              <a:endParaRPr lang="it-IT" sz="133">
                <a:solidFill>
                  <a:schemeClr val="bg1"/>
                </a:solidFill>
              </a:endParaRPr>
            </a:p>
          </p:txBody>
        </p:sp>
      </p:grpSp>
      <p:sp>
        <p:nvSpPr>
          <p:cNvPr id="2" name="Text Placeholder 5">
            <a:extLst>
              <a:ext uri="{FF2B5EF4-FFF2-40B4-BE49-F238E27FC236}">
                <a16:creationId xmlns:a16="http://schemas.microsoft.com/office/drawing/2014/main" id="{61B0B8C2-3D8E-DAC9-26B2-47F897AA3A58}"/>
              </a:ext>
            </a:extLst>
          </p:cNvPr>
          <p:cNvSpPr>
            <a:spLocks noGrp="1"/>
          </p:cNvSpPr>
          <p:nvPr>
            <p:ph type="body" sz="quarter" idx="13" hasCustomPrompt="1"/>
          </p:nvPr>
        </p:nvSpPr>
        <p:spPr>
          <a:xfrm flipV="1">
            <a:off x="0" y="-5"/>
            <a:ext cx="2334768" cy="2260881"/>
          </a:xfrm>
          <a:prstGeom prst="round2SameRect">
            <a:avLst/>
          </a:prstGeom>
          <a:solidFill>
            <a:srgbClr val="0076A5">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33" dirty="0">
                <a:solidFill>
                  <a:srgbClr val="13294B"/>
                </a:solidFill>
              </a:defRPr>
            </a:lvl1pPr>
          </a:lstStyle>
          <a:p>
            <a:pPr marL="0" lvl="0" algn="ctr"/>
            <a:r>
              <a:rPr lang="it-IT"/>
              <a:t>---</a:t>
            </a:r>
            <a:endParaRPr lang="en-US"/>
          </a:p>
        </p:txBody>
      </p:sp>
      <p:grpSp>
        <p:nvGrpSpPr>
          <p:cNvPr id="213" name="Qrcode">
            <a:extLst>
              <a:ext uri="{FF2B5EF4-FFF2-40B4-BE49-F238E27FC236}">
                <a16:creationId xmlns:a16="http://schemas.microsoft.com/office/drawing/2014/main" id="{A294BC34-4F03-1D1B-97E8-E7588C702BF9}"/>
              </a:ext>
            </a:extLst>
          </p:cNvPr>
          <p:cNvGrpSpPr/>
          <p:nvPr userDrawn="1"/>
        </p:nvGrpSpPr>
        <p:grpSpPr>
          <a:xfrm>
            <a:off x="624459" y="839938"/>
            <a:ext cx="1082420" cy="1082420"/>
            <a:chOff x="624459" y="839937"/>
            <a:chExt cx="1082420" cy="1082420"/>
          </a:xfrm>
        </p:grpSpPr>
        <p:sp>
          <p:nvSpPr>
            <p:cNvPr id="16" name="Freeform: Shape 15">
              <a:extLst>
                <a:ext uri="{FF2B5EF4-FFF2-40B4-BE49-F238E27FC236}">
                  <a16:creationId xmlns:a16="http://schemas.microsoft.com/office/drawing/2014/main" id="{40F81248-417E-5CBD-C1EB-3E8B7E441E51}"/>
                </a:ext>
              </a:extLst>
            </p:cNvPr>
            <p:cNvSpPr/>
            <p:nvPr/>
          </p:nvSpPr>
          <p:spPr>
            <a:xfrm>
              <a:off x="624459" y="839937"/>
              <a:ext cx="43338" cy="259746"/>
            </a:xfrm>
            <a:custGeom>
              <a:avLst/>
              <a:gdLst>
                <a:gd name="connsiteX0" fmla="*/ 0 w 43338"/>
                <a:gd name="connsiteY0" fmla="*/ 0 h 259746"/>
                <a:gd name="connsiteX1" fmla="*/ 43339 w 43338"/>
                <a:gd name="connsiteY1" fmla="*/ 0 h 259746"/>
                <a:gd name="connsiteX2" fmla="*/ 43339 w 43338"/>
                <a:gd name="connsiteY2" fmla="*/ 259747 h 259746"/>
                <a:gd name="connsiteX3" fmla="*/ 0 w 43338"/>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338" h="259746">
                  <a:moveTo>
                    <a:pt x="0" y="0"/>
                  </a:moveTo>
                  <a:lnTo>
                    <a:pt x="43339" y="0"/>
                  </a:lnTo>
                  <a:lnTo>
                    <a:pt x="43339" y="259747"/>
                  </a:lnTo>
                  <a:lnTo>
                    <a:pt x="0" y="259747"/>
                  </a:lnTo>
                  <a:close/>
                </a:path>
              </a:pathLst>
            </a:custGeom>
            <a:solidFill>
              <a:srgbClr val="FFFFFF"/>
            </a:solidFill>
            <a:ln w="9525" cap="flat">
              <a:noFill/>
              <a:prstDash val="solid"/>
              <a:miter/>
            </a:ln>
          </p:spPr>
          <p:txBody>
            <a:bodyPr rtlCol="0" anchor="ctr"/>
            <a:lstStyle/>
            <a:p>
              <a:endParaRPr lang="it-IT" sz="1800"/>
            </a:p>
          </p:txBody>
        </p:sp>
        <p:sp>
          <p:nvSpPr>
            <p:cNvPr id="17" name="Freeform: Shape 16">
              <a:extLst>
                <a:ext uri="{FF2B5EF4-FFF2-40B4-BE49-F238E27FC236}">
                  <a16:creationId xmlns:a16="http://schemas.microsoft.com/office/drawing/2014/main" id="{A912D680-4EA1-E8FC-2823-B72A97E038AE}"/>
                </a:ext>
              </a:extLst>
            </p:cNvPr>
            <p:cNvSpPr/>
            <p:nvPr/>
          </p:nvSpPr>
          <p:spPr>
            <a:xfrm>
              <a:off x="624459"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8" name="Freeform: Shape 17">
              <a:extLst>
                <a:ext uri="{FF2B5EF4-FFF2-40B4-BE49-F238E27FC236}">
                  <a16:creationId xmlns:a16="http://schemas.microsoft.com/office/drawing/2014/main" id="{BBA2AB69-74B0-7696-7DFF-C58304F4E09E}"/>
                </a:ext>
              </a:extLst>
            </p:cNvPr>
            <p:cNvSpPr/>
            <p:nvPr/>
          </p:nvSpPr>
          <p:spPr>
            <a:xfrm>
              <a:off x="624459" y="1186266"/>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9" name="Freeform: Shape 18">
              <a:extLst>
                <a:ext uri="{FF2B5EF4-FFF2-40B4-BE49-F238E27FC236}">
                  <a16:creationId xmlns:a16="http://schemas.microsoft.com/office/drawing/2014/main" id="{8C8DDE65-955F-E1A4-9821-7E5B0CEF7A4D}"/>
                </a:ext>
              </a:extLst>
            </p:cNvPr>
            <p:cNvSpPr/>
            <p:nvPr/>
          </p:nvSpPr>
          <p:spPr>
            <a:xfrm>
              <a:off x="624459"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20" name="Freeform: Shape 19">
              <a:extLst>
                <a:ext uri="{FF2B5EF4-FFF2-40B4-BE49-F238E27FC236}">
                  <a16:creationId xmlns:a16="http://schemas.microsoft.com/office/drawing/2014/main" id="{D2DAE5C2-CD62-EBC6-3310-B7FB9CDD221D}"/>
                </a:ext>
              </a:extLst>
            </p:cNvPr>
            <p:cNvSpPr/>
            <p:nvPr/>
          </p:nvSpPr>
          <p:spPr>
            <a:xfrm>
              <a:off x="624459"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21" name="Freeform: Shape 20">
              <a:extLst>
                <a:ext uri="{FF2B5EF4-FFF2-40B4-BE49-F238E27FC236}">
                  <a16:creationId xmlns:a16="http://schemas.microsoft.com/office/drawing/2014/main" id="{95F8F960-DD4A-3A63-C781-50E566453301}"/>
                </a:ext>
              </a:extLst>
            </p:cNvPr>
            <p:cNvSpPr/>
            <p:nvPr/>
          </p:nvSpPr>
          <p:spPr>
            <a:xfrm>
              <a:off x="624459" y="1619272"/>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2" name="Freeform: Shape 21">
              <a:extLst>
                <a:ext uri="{FF2B5EF4-FFF2-40B4-BE49-F238E27FC236}">
                  <a16:creationId xmlns:a16="http://schemas.microsoft.com/office/drawing/2014/main" id="{5113A061-14F0-3903-9783-7F5FD3ED0066}"/>
                </a:ext>
              </a:extLst>
            </p:cNvPr>
            <p:cNvSpPr/>
            <p:nvPr/>
          </p:nvSpPr>
          <p:spPr>
            <a:xfrm>
              <a:off x="624459" y="1705854"/>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23" name="Freeform: Shape 22">
              <a:extLst>
                <a:ext uri="{FF2B5EF4-FFF2-40B4-BE49-F238E27FC236}">
                  <a16:creationId xmlns:a16="http://schemas.microsoft.com/office/drawing/2014/main" id="{5A7AD902-F513-5D0C-E3FF-CD85862028B9}"/>
                </a:ext>
              </a:extLst>
            </p:cNvPr>
            <p:cNvSpPr/>
            <p:nvPr/>
          </p:nvSpPr>
          <p:spPr>
            <a:xfrm>
              <a:off x="624459" y="183568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4" name="Freeform: Shape 23">
              <a:extLst>
                <a:ext uri="{FF2B5EF4-FFF2-40B4-BE49-F238E27FC236}">
                  <a16:creationId xmlns:a16="http://schemas.microsoft.com/office/drawing/2014/main" id="{294E2FA3-FCB8-98D2-90F2-0A328DADDC1B}"/>
                </a:ext>
              </a:extLst>
            </p:cNvPr>
            <p:cNvSpPr/>
            <p:nvPr/>
          </p:nvSpPr>
          <p:spPr>
            <a:xfrm>
              <a:off x="667797"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25" name="Freeform: Shape 24">
              <a:extLst>
                <a:ext uri="{FF2B5EF4-FFF2-40B4-BE49-F238E27FC236}">
                  <a16:creationId xmlns:a16="http://schemas.microsoft.com/office/drawing/2014/main" id="{9F2CDC4A-6678-30EC-1D1E-5FBAC1083E38}"/>
                </a:ext>
              </a:extLst>
            </p:cNvPr>
            <p:cNvSpPr/>
            <p:nvPr/>
          </p:nvSpPr>
          <p:spPr>
            <a:xfrm>
              <a:off x="667797"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26" name="Freeform: Shape 25">
              <a:extLst>
                <a:ext uri="{FF2B5EF4-FFF2-40B4-BE49-F238E27FC236}">
                  <a16:creationId xmlns:a16="http://schemas.microsoft.com/office/drawing/2014/main" id="{13163095-A28E-D1D8-8E29-5FB8D241940B}"/>
                </a:ext>
              </a:extLst>
            </p:cNvPr>
            <p:cNvSpPr/>
            <p:nvPr/>
          </p:nvSpPr>
          <p:spPr>
            <a:xfrm>
              <a:off x="667797" y="1229604"/>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27" name="Freeform: Shape 26">
              <a:extLst>
                <a:ext uri="{FF2B5EF4-FFF2-40B4-BE49-F238E27FC236}">
                  <a16:creationId xmlns:a16="http://schemas.microsoft.com/office/drawing/2014/main" id="{DF8677E0-F523-9E9E-DF20-06C8F4FB5F94}"/>
                </a:ext>
              </a:extLst>
            </p:cNvPr>
            <p:cNvSpPr/>
            <p:nvPr/>
          </p:nvSpPr>
          <p:spPr>
            <a:xfrm>
              <a:off x="667797" y="135943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8" name="Freeform: Shape 27">
              <a:extLst>
                <a:ext uri="{FF2B5EF4-FFF2-40B4-BE49-F238E27FC236}">
                  <a16:creationId xmlns:a16="http://schemas.microsoft.com/office/drawing/2014/main" id="{7B4A2614-A098-D5B2-3418-AC0963C3AFDA}"/>
                </a:ext>
              </a:extLst>
            </p:cNvPr>
            <p:cNvSpPr/>
            <p:nvPr/>
          </p:nvSpPr>
          <p:spPr>
            <a:xfrm>
              <a:off x="667797" y="1489351"/>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29" name="Freeform: Shape 28">
              <a:extLst>
                <a:ext uri="{FF2B5EF4-FFF2-40B4-BE49-F238E27FC236}">
                  <a16:creationId xmlns:a16="http://schemas.microsoft.com/office/drawing/2014/main" id="{7C7419C1-6F3C-0A51-3F64-28526C9BC076}"/>
                </a:ext>
              </a:extLst>
            </p:cNvPr>
            <p:cNvSpPr/>
            <p:nvPr/>
          </p:nvSpPr>
          <p:spPr>
            <a:xfrm>
              <a:off x="667797"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30" name="Freeform: Shape 29">
              <a:extLst>
                <a:ext uri="{FF2B5EF4-FFF2-40B4-BE49-F238E27FC236}">
                  <a16:creationId xmlns:a16="http://schemas.microsoft.com/office/drawing/2014/main" id="{6DD23552-006C-03C2-96D4-4398A69B8A9C}"/>
                </a:ext>
              </a:extLst>
            </p:cNvPr>
            <p:cNvSpPr/>
            <p:nvPr/>
          </p:nvSpPr>
          <p:spPr>
            <a:xfrm>
              <a:off x="667797"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31" name="Freeform: Shape 30">
              <a:extLst>
                <a:ext uri="{FF2B5EF4-FFF2-40B4-BE49-F238E27FC236}">
                  <a16:creationId xmlns:a16="http://schemas.microsoft.com/office/drawing/2014/main" id="{2BDE855C-6FE8-6CE0-4CF0-099A17648A55}"/>
                </a:ext>
              </a:extLst>
            </p:cNvPr>
            <p:cNvSpPr/>
            <p:nvPr/>
          </p:nvSpPr>
          <p:spPr>
            <a:xfrm>
              <a:off x="711041"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32" name="Freeform: Shape 31">
              <a:extLst>
                <a:ext uri="{FF2B5EF4-FFF2-40B4-BE49-F238E27FC236}">
                  <a16:creationId xmlns:a16="http://schemas.microsoft.com/office/drawing/2014/main" id="{78BDF56F-AE6C-9F4E-4D77-CC3543D0347A}"/>
                </a:ext>
              </a:extLst>
            </p:cNvPr>
            <p:cNvSpPr/>
            <p:nvPr/>
          </p:nvSpPr>
          <p:spPr>
            <a:xfrm>
              <a:off x="711041" y="926519"/>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33" name="Freeform: Shape 32">
              <a:extLst>
                <a:ext uri="{FF2B5EF4-FFF2-40B4-BE49-F238E27FC236}">
                  <a16:creationId xmlns:a16="http://schemas.microsoft.com/office/drawing/2014/main" id="{E5062082-A2FA-7486-6002-2741D819EE27}"/>
                </a:ext>
              </a:extLst>
            </p:cNvPr>
            <p:cNvSpPr/>
            <p:nvPr/>
          </p:nvSpPr>
          <p:spPr>
            <a:xfrm>
              <a:off x="711041"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34" name="Freeform: Shape 33">
              <a:extLst>
                <a:ext uri="{FF2B5EF4-FFF2-40B4-BE49-F238E27FC236}">
                  <a16:creationId xmlns:a16="http://schemas.microsoft.com/office/drawing/2014/main" id="{E6456E12-C727-286E-76B1-0360CA46494F}"/>
                </a:ext>
              </a:extLst>
            </p:cNvPr>
            <p:cNvSpPr/>
            <p:nvPr/>
          </p:nvSpPr>
          <p:spPr>
            <a:xfrm>
              <a:off x="711041" y="1186266"/>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35" name="Freeform: Shape 34">
              <a:extLst>
                <a:ext uri="{FF2B5EF4-FFF2-40B4-BE49-F238E27FC236}">
                  <a16:creationId xmlns:a16="http://schemas.microsoft.com/office/drawing/2014/main" id="{CCA91D9B-3511-1297-FEF1-DE168DE2963C}"/>
                </a:ext>
              </a:extLst>
            </p:cNvPr>
            <p:cNvSpPr/>
            <p:nvPr/>
          </p:nvSpPr>
          <p:spPr>
            <a:xfrm>
              <a:off x="711041" y="1316187"/>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36" name="Freeform: Shape 35">
              <a:extLst>
                <a:ext uri="{FF2B5EF4-FFF2-40B4-BE49-F238E27FC236}">
                  <a16:creationId xmlns:a16="http://schemas.microsoft.com/office/drawing/2014/main" id="{B2473089-C2E5-06DC-AA46-3D76C7C18121}"/>
                </a:ext>
              </a:extLst>
            </p:cNvPr>
            <p:cNvSpPr/>
            <p:nvPr/>
          </p:nvSpPr>
          <p:spPr>
            <a:xfrm>
              <a:off x="711041"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37" name="Freeform: Shape 36">
              <a:extLst>
                <a:ext uri="{FF2B5EF4-FFF2-40B4-BE49-F238E27FC236}">
                  <a16:creationId xmlns:a16="http://schemas.microsoft.com/office/drawing/2014/main" id="{D7C783BB-6A13-BC4A-C068-1DE38A15CCBC}"/>
                </a:ext>
              </a:extLst>
            </p:cNvPr>
            <p:cNvSpPr/>
            <p:nvPr/>
          </p:nvSpPr>
          <p:spPr>
            <a:xfrm>
              <a:off x="711041"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38" name="Freeform: Shape 37">
              <a:extLst>
                <a:ext uri="{FF2B5EF4-FFF2-40B4-BE49-F238E27FC236}">
                  <a16:creationId xmlns:a16="http://schemas.microsoft.com/office/drawing/2014/main" id="{96D77DF8-4228-BE32-84DA-A53C424F0CDC}"/>
                </a:ext>
              </a:extLst>
            </p:cNvPr>
            <p:cNvSpPr/>
            <p:nvPr/>
          </p:nvSpPr>
          <p:spPr>
            <a:xfrm>
              <a:off x="711041" y="1705854"/>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39" name="Freeform: Shape 38">
              <a:extLst>
                <a:ext uri="{FF2B5EF4-FFF2-40B4-BE49-F238E27FC236}">
                  <a16:creationId xmlns:a16="http://schemas.microsoft.com/office/drawing/2014/main" id="{7DAE220E-DE9D-BBE3-1224-5A022A487F13}"/>
                </a:ext>
              </a:extLst>
            </p:cNvPr>
            <p:cNvSpPr/>
            <p:nvPr/>
          </p:nvSpPr>
          <p:spPr>
            <a:xfrm>
              <a:off x="711041"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40" name="Freeform: Shape 39">
              <a:extLst>
                <a:ext uri="{FF2B5EF4-FFF2-40B4-BE49-F238E27FC236}">
                  <a16:creationId xmlns:a16="http://schemas.microsoft.com/office/drawing/2014/main" id="{6F47B5EE-80A7-4FDC-2C10-EB7F5BA787B7}"/>
                </a:ext>
              </a:extLst>
            </p:cNvPr>
            <p:cNvSpPr/>
            <p:nvPr/>
          </p:nvSpPr>
          <p:spPr>
            <a:xfrm>
              <a:off x="754380"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41" name="Freeform: Shape 40">
              <a:extLst>
                <a:ext uri="{FF2B5EF4-FFF2-40B4-BE49-F238E27FC236}">
                  <a16:creationId xmlns:a16="http://schemas.microsoft.com/office/drawing/2014/main" id="{B6E3EE91-1468-925D-C39E-DFB0F7E48018}"/>
                </a:ext>
              </a:extLst>
            </p:cNvPr>
            <p:cNvSpPr/>
            <p:nvPr/>
          </p:nvSpPr>
          <p:spPr>
            <a:xfrm>
              <a:off x="754380"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42" name="Freeform: Shape 41">
              <a:extLst>
                <a:ext uri="{FF2B5EF4-FFF2-40B4-BE49-F238E27FC236}">
                  <a16:creationId xmlns:a16="http://schemas.microsoft.com/office/drawing/2014/main" id="{7E344773-F700-9260-76A2-16939D73A64B}"/>
                </a:ext>
              </a:extLst>
            </p:cNvPr>
            <p:cNvSpPr/>
            <p:nvPr/>
          </p:nvSpPr>
          <p:spPr>
            <a:xfrm>
              <a:off x="754380"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43" name="Freeform: Shape 42">
              <a:extLst>
                <a:ext uri="{FF2B5EF4-FFF2-40B4-BE49-F238E27FC236}">
                  <a16:creationId xmlns:a16="http://schemas.microsoft.com/office/drawing/2014/main" id="{3EA4EFA1-BE4C-1781-03AE-7DB3E4E88DAE}"/>
                </a:ext>
              </a:extLst>
            </p:cNvPr>
            <p:cNvSpPr/>
            <p:nvPr/>
          </p:nvSpPr>
          <p:spPr>
            <a:xfrm>
              <a:off x="754380" y="1229604"/>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44" name="Freeform: Shape 43">
              <a:extLst>
                <a:ext uri="{FF2B5EF4-FFF2-40B4-BE49-F238E27FC236}">
                  <a16:creationId xmlns:a16="http://schemas.microsoft.com/office/drawing/2014/main" id="{6209EF55-1B63-D278-CD31-23BB2E377893}"/>
                </a:ext>
              </a:extLst>
            </p:cNvPr>
            <p:cNvSpPr/>
            <p:nvPr/>
          </p:nvSpPr>
          <p:spPr>
            <a:xfrm>
              <a:off x="754380" y="131618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45" name="Freeform: Shape 44">
              <a:extLst>
                <a:ext uri="{FF2B5EF4-FFF2-40B4-BE49-F238E27FC236}">
                  <a16:creationId xmlns:a16="http://schemas.microsoft.com/office/drawing/2014/main" id="{F232AF7D-C92F-1B3A-DD2E-A8A82F46E60F}"/>
                </a:ext>
              </a:extLst>
            </p:cNvPr>
            <p:cNvSpPr/>
            <p:nvPr/>
          </p:nvSpPr>
          <p:spPr>
            <a:xfrm>
              <a:off x="754380" y="1489351"/>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46" name="Freeform: Shape 45">
              <a:extLst>
                <a:ext uri="{FF2B5EF4-FFF2-40B4-BE49-F238E27FC236}">
                  <a16:creationId xmlns:a16="http://schemas.microsoft.com/office/drawing/2014/main" id="{FB9E4EFE-700A-B5C3-7674-A8613BA7E062}"/>
                </a:ext>
              </a:extLst>
            </p:cNvPr>
            <p:cNvSpPr/>
            <p:nvPr/>
          </p:nvSpPr>
          <p:spPr>
            <a:xfrm>
              <a:off x="754380" y="161927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47" name="Freeform: Shape 46">
              <a:extLst>
                <a:ext uri="{FF2B5EF4-FFF2-40B4-BE49-F238E27FC236}">
                  <a16:creationId xmlns:a16="http://schemas.microsoft.com/office/drawing/2014/main" id="{D4923A84-0C1C-DC5D-D721-8C2463342268}"/>
                </a:ext>
              </a:extLst>
            </p:cNvPr>
            <p:cNvSpPr/>
            <p:nvPr/>
          </p:nvSpPr>
          <p:spPr>
            <a:xfrm>
              <a:off x="754380"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48" name="Freeform: Shape 47">
              <a:extLst>
                <a:ext uri="{FF2B5EF4-FFF2-40B4-BE49-F238E27FC236}">
                  <a16:creationId xmlns:a16="http://schemas.microsoft.com/office/drawing/2014/main" id="{E5DB83E3-60D4-B3AA-4964-6EC5BD4073BA}"/>
                </a:ext>
              </a:extLst>
            </p:cNvPr>
            <p:cNvSpPr/>
            <p:nvPr/>
          </p:nvSpPr>
          <p:spPr>
            <a:xfrm>
              <a:off x="754380"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49" name="Freeform: Shape 48">
              <a:extLst>
                <a:ext uri="{FF2B5EF4-FFF2-40B4-BE49-F238E27FC236}">
                  <a16:creationId xmlns:a16="http://schemas.microsoft.com/office/drawing/2014/main" id="{3E4BEF01-1616-E8AE-B52B-112358AF3004}"/>
                </a:ext>
              </a:extLst>
            </p:cNvPr>
            <p:cNvSpPr/>
            <p:nvPr/>
          </p:nvSpPr>
          <p:spPr>
            <a:xfrm>
              <a:off x="797623"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50" name="Freeform: Shape 49">
              <a:extLst>
                <a:ext uri="{FF2B5EF4-FFF2-40B4-BE49-F238E27FC236}">
                  <a16:creationId xmlns:a16="http://schemas.microsoft.com/office/drawing/2014/main" id="{B2550F23-91F2-05A4-1E1A-37387D68A884}"/>
                </a:ext>
              </a:extLst>
            </p:cNvPr>
            <p:cNvSpPr/>
            <p:nvPr/>
          </p:nvSpPr>
          <p:spPr>
            <a:xfrm>
              <a:off x="797623"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51" name="Freeform: Shape 50">
              <a:extLst>
                <a:ext uri="{FF2B5EF4-FFF2-40B4-BE49-F238E27FC236}">
                  <a16:creationId xmlns:a16="http://schemas.microsoft.com/office/drawing/2014/main" id="{4990722D-DC2C-3ACB-5069-D9B0B78C112A}"/>
                </a:ext>
              </a:extLst>
            </p:cNvPr>
            <p:cNvSpPr/>
            <p:nvPr/>
          </p:nvSpPr>
          <p:spPr>
            <a:xfrm>
              <a:off x="797623"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52" name="Freeform: Shape 51">
              <a:extLst>
                <a:ext uri="{FF2B5EF4-FFF2-40B4-BE49-F238E27FC236}">
                  <a16:creationId xmlns:a16="http://schemas.microsoft.com/office/drawing/2014/main" id="{62FC35B3-18A2-455D-345B-D29DF62563EE}"/>
                </a:ext>
              </a:extLst>
            </p:cNvPr>
            <p:cNvSpPr/>
            <p:nvPr/>
          </p:nvSpPr>
          <p:spPr>
            <a:xfrm>
              <a:off x="797623" y="1186266"/>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53" name="Freeform: Shape 52">
              <a:extLst>
                <a:ext uri="{FF2B5EF4-FFF2-40B4-BE49-F238E27FC236}">
                  <a16:creationId xmlns:a16="http://schemas.microsoft.com/office/drawing/2014/main" id="{15B40516-28C9-4A93-5F23-F2C0F3D4C788}"/>
                </a:ext>
              </a:extLst>
            </p:cNvPr>
            <p:cNvSpPr/>
            <p:nvPr/>
          </p:nvSpPr>
          <p:spPr>
            <a:xfrm>
              <a:off x="797623" y="131618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54" name="Freeform: Shape 53">
              <a:extLst>
                <a:ext uri="{FF2B5EF4-FFF2-40B4-BE49-F238E27FC236}">
                  <a16:creationId xmlns:a16="http://schemas.microsoft.com/office/drawing/2014/main" id="{EC4A974D-4E9D-D709-7AB1-206F8D9C4C5A}"/>
                </a:ext>
              </a:extLst>
            </p:cNvPr>
            <p:cNvSpPr/>
            <p:nvPr/>
          </p:nvSpPr>
          <p:spPr>
            <a:xfrm>
              <a:off x="797623"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55" name="Freeform: Shape 54">
              <a:extLst>
                <a:ext uri="{FF2B5EF4-FFF2-40B4-BE49-F238E27FC236}">
                  <a16:creationId xmlns:a16="http://schemas.microsoft.com/office/drawing/2014/main" id="{212F2BBB-4D24-D0F6-B71F-C8A777766A2A}"/>
                </a:ext>
              </a:extLst>
            </p:cNvPr>
            <p:cNvSpPr/>
            <p:nvPr/>
          </p:nvSpPr>
          <p:spPr>
            <a:xfrm>
              <a:off x="797623"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56" name="Freeform: Shape 55">
              <a:extLst>
                <a:ext uri="{FF2B5EF4-FFF2-40B4-BE49-F238E27FC236}">
                  <a16:creationId xmlns:a16="http://schemas.microsoft.com/office/drawing/2014/main" id="{BFD07CEA-43F4-6D96-FEAB-7F50243439E9}"/>
                </a:ext>
              </a:extLst>
            </p:cNvPr>
            <p:cNvSpPr/>
            <p:nvPr/>
          </p:nvSpPr>
          <p:spPr>
            <a:xfrm>
              <a:off x="797623" y="161927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57" name="Freeform: Shape 56">
              <a:extLst>
                <a:ext uri="{FF2B5EF4-FFF2-40B4-BE49-F238E27FC236}">
                  <a16:creationId xmlns:a16="http://schemas.microsoft.com/office/drawing/2014/main" id="{68965096-05A2-87AF-0CE7-82B841E3374A}"/>
                </a:ext>
              </a:extLst>
            </p:cNvPr>
            <p:cNvSpPr/>
            <p:nvPr/>
          </p:nvSpPr>
          <p:spPr>
            <a:xfrm>
              <a:off x="797623"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58" name="Freeform: Shape 57">
              <a:extLst>
                <a:ext uri="{FF2B5EF4-FFF2-40B4-BE49-F238E27FC236}">
                  <a16:creationId xmlns:a16="http://schemas.microsoft.com/office/drawing/2014/main" id="{FCB24E10-3156-0C9A-39AA-F39361B2257F}"/>
                </a:ext>
              </a:extLst>
            </p:cNvPr>
            <p:cNvSpPr/>
            <p:nvPr/>
          </p:nvSpPr>
          <p:spPr>
            <a:xfrm>
              <a:off x="797623"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59" name="Freeform: Shape 58">
              <a:extLst>
                <a:ext uri="{FF2B5EF4-FFF2-40B4-BE49-F238E27FC236}">
                  <a16:creationId xmlns:a16="http://schemas.microsoft.com/office/drawing/2014/main" id="{FCD82D92-0253-CFC4-67EB-AC617BDB0660}"/>
                </a:ext>
              </a:extLst>
            </p:cNvPr>
            <p:cNvSpPr/>
            <p:nvPr/>
          </p:nvSpPr>
          <p:spPr>
            <a:xfrm>
              <a:off x="840962"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60" name="Freeform: Shape 59">
              <a:extLst>
                <a:ext uri="{FF2B5EF4-FFF2-40B4-BE49-F238E27FC236}">
                  <a16:creationId xmlns:a16="http://schemas.microsoft.com/office/drawing/2014/main" id="{877B6BF6-D04E-DCA7-847F-21339807B144}"/>
                </a:ext>
              </a:extLst>
            </p:cNvPr>
            <p:cNvSpPr/>
            <p:nvPr/>
          </p:nvSpPr>
          <p:spPr>
            <a:xfrm>
              <a:off x="840962"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61" name="Freeform: Shape 60">
              <a:extLst>
                <a:ext uri="{FF2B5EF4-FFF2-40B4-BE49-F238E27FC236}">
                  <a16:creationId xmlns:a16="http://schemas.microsoft.com/office/drawing/2014/main" id="{0AB47F84-AE69-F2B0-F83B-BD324B49A7DA}"/>
                </a:ext>
              </a:extLst>
            </p:cNvPr>
            <p:cNvSpPr/>
            <p:nvPr/>
          </p:nvSpPr>
          <p:spPr>
            <a:xfrm>
              <a:off x="840962" y="1316187"/>
              <a:ext cx="43338" cy="216503"/>
            </a:xfrm>
            <a:custGeom>
              <a:avLst/>
              <a:gdLst>
                <a:gd name="connsiteX0" fmla="*/ 0 w 43338"/>
                <a:gd name="connsiteY0" fmla="*/ 0 h 216503"/>
                <a:gd name="connsiteX1" fmla="*/ 43339 w 43338"/>
                <a:gd name="connsiteY1" fmla="*/ 0 h 216503"/>
                <a:gd name="connsiteX2" fmla="*/ 43339 w 43338"/>
                <a:gd name="connsiteY2" fmla="*/ 216503 h 216503"/>
                <a:gd name="connsiteX3" fmla="*/ 0 w 43338"/>
                <a:gd name="connsiteY3" fmla="*/ 216503 h 216503"/>
              </a:gdLst>
              <a:ahLst/>
              <a:cxnLst>
                <a:cxn ang="0">
                  <a:pos x="connsiteX0" y="connsiteY0"/>
                </a:cxn>
                <a:cxn ang="0">
                  <a:pos x="connsiteX1" y="connsiteY1"/>
                </a:cxn>
                <a:cxn ang="0">
                  <a:pos x="connsiteX2" y="connsiteY2"/>
                </a:cxn>
                <a:cxn ang="0">
                  <a:pos x="connsiteX3" y="connsiteY3"/>
                </a:cxn>
              </a:cxnLst>
              <a:rect l="l" t="t" r="r" b="b"/>
              <a:pathLst>
                <a:path w="43338" h="216503">
                  <a:moveTo>
                    <a:pt x="0" y="0"/>
                  </a:moveTo>
                  <a:lnTo>
                    <a:pt x="43339" y="0"/>
                  </a:lnTo>
                  <a:lnTo>
                    <a:pt x="43339" y="216503"/>
                  </a:lnTo>
                  <a:lnTo>
                    <a:pt x="0" y="216503"/>
                  </a:lnTo>
                  <a:close/>
                </a:path>
              </a:pathLst>
            </a:custGeom>
            <a:solidFill>
              <a:srgbClr val="FFFFFF"/>
            </a:solidFill>
            <a:ln w="9525" cap="flat">
              <a:noFill/>
              <a:prstDash val="solid"/>
              <a:miter/>
            </a:ln>
          </p:spPr>
          <p:txBody>
            <a:bodyPr rtlCol="0" anchor="ctr"/>
            <a:lstStyle/>
            <a:p>
              <a:endParaRPr lang="it-IT" sz="1800"/>
            </a:p>
          </p:txBody>
        </p:sp>
        <p:sp>
          <p:nvSpPr>
            <p:cNvPr id="62" name="Freeform: Shape 61">
              <a:extLst>
                <a:ext uri="{FF2B5EF4-FFF2-40B4-BE49-F238E27FC236}">
                  <a16:creationId xmlns:a16="http://schemas.microsoft.com/office/drawing/2014/main" id="{5DAC50B6-281A-A9E9-8D6D-2D9DE9299A21}"/>
                </a:ext>
              </a:extLst>
            </p:cNvPr>
            <p:cNvSpPr/>
            <p:nvPr/>
          </p:nvSpPr>
          <p:spPr>
            <a:xfrm>
              <a:off x="840962"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63" name="Freeform: Shape 62">
              <a:extLst>
                <a:ext uri="{FF2B5EF4-FFF2-40B4-BE49-F238E27FC236}">
                  <a16:creationId xmlns:a16="http://schemas.microsoft.com/office/drawing/2014/main" id="{0F0DAB4D-5852-C8F6-4BA3-EFC7EE5802C6}"/>
                </a:ext>
              </a:extLst>
            </p:cNvPr>
            <p:cNvSpPr/>
            <p:nvPr/>
          </p:nvSpPr>
          <p:spPr>
            <a:xfrm>
              <a:off x="840962"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64" name="Freeform: Shape 63">
              <a:extLst>
                <a:ext uri="{FF2B5EF4-FFF2-40B4-BE49-F238E27FC236}">
                  <a16:creationId xmlns:a16="http://schemas.microsoft.com/office/drawing/2014/main" id="{DC814ECC-8DFA-DB42-182C-B08433625145}"/>
                </a:ext>
              </a:extLst>
            </p:cNvPr>
            <p:cNvSpPr/>
            <p:nvPr/>
          </p:nvSpPr>
          <p:spPr>
            <a:xfrm>
              <a:off x="884205" y="839937"/>
              <a:ext cx="43243" cy="259746"/>
            </a:xfrm>
            <a:custGeom>
              <a:avLst/>
              <a:gdLst>
                <a:gd name="connsiteX0" fmla="*/ 0 w 43243"/>
                <a:gd name="connsiteY0" fmla="*/ 0 h 259746"/>
                <a:gd name="connsiteX1" fmla="*/ 43244 w 43243"/>
                <a:gd name="connsiteY1" fmla="*/ 0 h 259746"/>
                <a:gd name="connsiteX2" fmla="*/ 43244 w 43243"/>
                <a:gd name="connsiteY2" fmla="*/ 259747 h 259746"/>
                <a:gd name="connsiteX3" fmla="*/ 0 w 43243"/>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243" h="259746">
                  <a:moveTo>
                    <a:pt x="0" y="0"/>
                  </a:moveTo>
                  <a:lnTo>
                    <a:pt x="43244" y="0"/>
                  </a:lnTo>
                  <a:lnTo>
                    <a:pt x="43244" y="259747"/>
                  </a:lnTo>
                  <a:lnTo>
                    <a:pt x="0" y="259747"/>
                  </a:lnTo>
                  <a:close/>
                </a:path>
              </a:pathLst>
            </a:custGeom>
            <a:solidFill>
              <a:srgbClr val="FFFFFF"/>
            </a:solidFill>
            <a:ln w="9525" cap="flat">
              <a:noFill/>
              <a:prstDash val="solid"/>
              <a:miter/>
            </a:ln>
          </p:spPr>
          <p:txBody>
            <a:bodyPr rtlCol="0" anchor="ctr"/>
            <a:lstStyle/>
            <a:p>
              <a:endParaRPr lang="it-IT" sz="1800"/>
            </a:p>
          </p:txBody>
        </p:sp>
        <p:sp>
          <p:nvSpPr>
            <p:cNvPr id="65" name="Freeform: Shape 64">
              <a:extLst>
                <a:ext uri="{FF2B5EF4-FFF2-40B4-BE49-F238E27FC236}">
                  <a16:creationId xmlns:a16="http://schemas.microsoft.com/office/drawing/2014/main" id="{31842CE3-3A88-D713-704E-7186B5CE877F}"/>
                </a:ext>
              </a:extLst>
            </p:cNvPr>
            <p:cNvSpPr/>
            <p:nvPr/>
          </p:nvSpPr>
          <p:spPr>
            <a:xfrm>
              <a:off x="884205"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66" name="Freeform: Shape 65">
              <a:extLst>
                <a:ext uri="{FF2B5EF4-FFF2-40B4-BE49-F238E27FC236}">
                  <a16:creationId xmlns:a16="http://schemas.microsoft.com/office/drawing/2014/main" id="{A5BFB933-1585-8B1E-8BFD-59C3E592845B}"/>
                </a:ext>
              </a:extLst>
            </p:cNvPr>
            <p:cNvSpPr/>
            <p:nvPr/>
          </p:nvSpPr>
          <p:spPr>
            <a:xfrm>
              <a:off x="884205" y="1186266"/>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67" name="Freeform: Shape 66">
              <a:extLst>
                <a:ext uri="{FF2B5EF4-FFF2-40B4-BE49-F238E27FC236}">
                  <a16:creationId xmlns:a16="http://schemas.microsoft.com/office/drawing/2014/main" id="{4CC125D4-E907-1DF5-00EB-9356E29D97BF}"/>
                </a:ext>
              </a:extLst>
            </p:cNvPr>
            <p:cNvSpPr/>
            <p:nvPr/>
          </p:nvSpPr>
          <p:spPr>
            <a:xfrm>
              <a:off x="884205"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68" name="Freeform: Shape 67">
              <a:extLst>
                <a:ext uri="{FF2B5EF4-FFF2-40B4-BE49-F238E27FC236}">
                  <a16:creationId xmlns:a16="http://schemas.microsoft.com/office/drawing/2014/main" id="{139F9FB6-0AD5-330C-58B4-D6549F3BCFC1}"/>
                </a:ext>
              </a:extLst>
            </p:cNvPr>
            <p:cNvSpPr/>
            <p:nvPr/>
          </p:nvSpPr>
          <p:spPr>
            <a:xfrm>
              <a:off x="884205" y="135943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69" name="Freeform: Shape 68">
              <a:extLst>
                <a:ext uri="{FF2B5EF4-FFF2-40B4-BE49-F238E27FC236}">
                  <a16:creationId xmlns:a16="http://schemas.microsoft.com/office/drawing/2014/main" id="{4F78874E-4C10-CC2F-A03C-B9CFF81F9D45}"/>
                </a:ext>
              </a:extLst>
            </p:cNvPr>
            <p:cNvSpPr/>
            <p:nvPr/>
          </p:nvSpPr>
          <p:spPr>
            <a:xfrm>
              <a:off x="884205"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70" name="Freeform: Shape 69">
              <a:extLst>
                <a:ext uri="{FF2B5EF4-FFF2-40B4-BE49-F238E27FC236}">
                  <a16:creationId xmlns:a16="http://schemas.microsoft.com/office/drawing/2014/main" id="{560FD092-05B5-DDA7-3795-261ADB86189C}"/>
                </a:ext>
              </a:extLst>
            </p:cNvPr>
            <p:cNvSpPr/>
            <p:nvPr/>
          </p:nvSpPr>
          <p:spPr>
            <a:xfrm>
              <a:off x="884205"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71" name="Freeform: Shape 70">
              <a:extLst>
                <a:ext uri="{FF2B5EF4-FFF2-40B4-BE49-F238E27FC236}">
                  <a16:creationId xmlns:a16="http://schemas.microsoft.com/office/drawing/2014/main" id="{39C7635C-8DE9-B465-F646-0A27E1A308C4}"/>
                </a:ext>
              </a:extLst>
            </p:cNvPr>
            <p:cNvSpPr/>
            <p:nvPr/>
          </p:nvSpPr>
          <p:spPr>
            <a:xfrm>
              <a:off x="884205" y="1619272"/>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72" name="Freeform: Shape 71">
              <a:extLst>
                <a:ext uri="{FF2B5EF4-FFF2-40B4-BE49-F238E27FC236}">
                  <a16:creationId xmlns:a16="http://schemas.microsoft.com/office/drawing/2014/main" id="{0859B158-ADEC-2589-3D7B-EB7B108C0363}"/>
                </a:ext>
              </a:extLst>
            </p:cNvPr>
            <p:cNvSpPr/>
            <p:nvPr/>
          </p:nvSpPr>
          <p:spPr>
            <a:xfrm>
              <a:off x="884205"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73" name="Freeform: Shape 72">
              <a:extLst>
                <a:ext uri="{FF2B5EF4-FFF2-40B4-BE49-F238E27FC236}">
                  <a16:creationId xmlns:a16="http://schemas.microsoft.com/office/drawing/2014/main" id="{37BDA429-F6BE-3978-6E57-6EEFADDDDD3D}"/>
                </a:ext>
              </a:extLst>
            </p:cNvPr>
            <p:cNvSpPr/>
            <p:nvPr/>
          </p:nvSpPr>
          <p:spPr>
            <a:xfrm>
              <a:off x="884205"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74" name="Freeform: Shape 73">
              <a:extLst>
                <a:ext uri="{FF2B5EF4-FFF2-40B4-BE49-F238E27FC236}">
                  <a16:creationId xmlns:a16="http://schemas.microsoft.com/office/drawing/2014/main" id="{796AB628-B99F-5856-1F41-AB027C9DBC01}"/>
                </a:ext>
              </a:extLst>
            </p:cNvPr>
            <p:cNvSpPr/>
            <p:nvPr/>
          </p:nvSpPr>
          <p:spPr>
            <a:xfrm>
              <a:off x="927544"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75" name="Freeform: Shape 74">
              <a:extLst>
                <a:ext uri="{FF2B5EF4-FFF2-40B4-BE49-F238E27FC236}">
                  <a16:creationId xmlns:a16="http://schemas.microsoft.com/office/drawing/2014/main" id="{9B1F8EBD-E384-4BA2-FE5B-45B6E9A0BDDD}"/>
                </a:ext>
              </a:extLst>
            </p:cNvPr>
            <p:cNvSpPr/>
            <p:nvPr/>
          </p:nvSpPr>
          <p:spPr>
            <a:xfrm>
              <a:off x="927544"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76" name="Freeform: Shape 75">
              <a:extLst>
                <a:ext uri="{FF2B5EF4-FFF2-40B4-BE49-F238E27FC236}">
                  <a16:creationId xmlns:a16="http://schemas.microsoft.com/office/drawing/2014/main" id="{ACC55ED5-219B-4633-F8BD-6A2DED3ADD04}"/>
                </a:ext>
              </a:extLst>
            </p:cNvPr>
            <p:cNvSpPr/>
            <p:nvPr/>
          </p:nvSpPr>
          <p:spPr>
            <a:xfrm>
              <a:off x="927544" y="1446108"/>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77" name="Freeform: Shape 76">
              <a:extLst>
                <a:ext uri="{FF2B5EF4-FFF2-40B4-BE49-F238E27FC236}">
                  <a16:creationId xmlns:a16="http://schemas.microsoft.com/office/drawing/2014/main" id="{65EE9D56-6C2C-C1A3-2C78-735B2198F3EF}"/>
                </a:ext>
              </a:extLst>
            </p:cNvPr>
            <p:cNvSpPr/>
            <p:nvPr/>
          </p:nvSpPr>
          <p:spPr>
            <a:xfrm>
              <a:off x="970788" y="88318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78" name="Freeform: Shape 77">
              <a:extLst>
                <a:ext uri="{FF2B5EF4-FFF2-40B4-BE49-F238E27FC236}">
                  <a16:creationId xmlns:a16="http://schemas.microsoft.com/office/drawing/2014/main" id="{30AB4B81-8281-72E8-269C-E2BD702D6BA3}"/>
                </a:ext>
              </a:extLst>
            </p:cNvPr>
            <p:cNvSpPr/>
            <p:nvPr/>
          </p:nvSpPr>
          <p:spPr>
            <a:xfrm>
              <a:off x="970788" y="1013101"/>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79" name="Freeform: Shape 78">
              <a:extLst>
                <a:ext uri="{FF2B5EF4-FFF2-40B4-BE49-F238E27FC236}">
                  <a16:creationId xmlns:a16="http://schemas.microsoft.com/office/drawing/2014/main" id="{0B9187DF-508C-F324-8930-3386A849CE68}"/>
                </a:ext>
              </a:extLst>
            </p:cNvPr>
            <p:cNvSpPr/>
            <p:nvPr/>
          </p:nvSpPr>
          <p:spPr>
            <a:xfrm>
              <a:off x="970788"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80" name="Freeform: Shape 79">
              <a:extLst>
                <a:ext uri="{FF2B5EF4-FFF2-40B4-BE49-F238E27FC236}">
                  <a16:creationId xmlns:a16="http://schemas.microsoft.com/office/drawing/2014/main" id="{D08A6E99-8899-15E7-B51F-80755D38E9AE}"/>
                </a:ext>
              </a:extLst>
            </p:cNvPr>
            <p:cNvSpPr/>
            <p:nvPr/>
          </p:nvSpPr>
          <p:spPr>
            <a:xfrm>
              <a:off x="970788" y="131618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81" name="Freeform: Shape 80">
              <a:extLst>
                <a:ext uri="{FF2B5EF4-FFF2-40B4-BE49-F238E27FC236}">
                  <a16:creationId xmlns:a16="http://schemas.microsoft.com/office/drawing/2014/main" id="{4BC57626-6E21-B3E9-F5D7-B405B4CDD740}"/>
                </a:ext>
              </a:extLst>
            </p:cNvPr>
            <p:cNvSpPr/>
            <p:nvPr/>
          </p:nvSpPr>
          <p:spPr>
            <a:xfrm>
              <a:off x="970788" y="1402769"/>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82" name="Freeform: Shape 81">
              <a:extLst>
                <a:ext uri="{FF2B5EF4-FFF2-40B4-BE49-F238E27FC236}">
                  <a16:creationId xmlns:a16="http://schemas.microsoft.com/office/drawing/2014/main" id="{9B0F0C9B-7C59-9DE6-F177-58CCB4684740}"/>
                </a:ext>
              </a:extLst>
            </p:cNvPr>
            <p:cNvSpPr/>
            <p:nvPr/>
          </p:nvSpPr>
          <p:spPr>
            <a:xfrm>
              <a:off x="970788" y="1575933"/>
              <a:ext cx="43338" cy="43243"/>
            </a:xfrm>
            <a:custGeom>
              <a:avLst/>
              <a:gdLst>
                <a:gd name="connsiteX0" fmla="*/ 0 w 43338"/>
                <a:gd name="connsiteY0" fmla="*/ 0 h 43243"/>
                <a:gd name="connsiteX1" fmla="*/ 43339 w 43338"/>
                <a:gd name="connsiteY1" fmla="*/ 0 h 43243"/>
                <a:gd name="connsiteX2" fmla="*/ 43339 w 43338"/>
                <a:gd name="connsiteY2" fmla="*/ 43243 h 43243"/>
                <a:gd name="connsiteX3" fmla="*/ 0 w 43338"/>
                <a:gd name="connsiteY3" fmla="*/ 43243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3"/>
                  </a:lnTo>
                  <a:lnTo>
                    <a:pt x="0" y="43243"/>
                  </a:lnTo>
                  <a:close/>
                </a:path>
              </a:pathLst>
            </a:custGeom>
            <a:solidFill>
              <a:srgbClr val="FFFFFF"/>
            </a:solidFill>
            <a:ln w="9525" cap="flat">
              <a:noFill/>
              <a:prstDash val="solid"/>
              <a:miter/>
            </a:ln>
          </p:spPr>
          <p:txBody>
            <a:bodyPr rtlCol="0" anchor="ctr"/>
            <a:lstStyle/>
            <a:p>
              <a:endParaRPr lang="it-IT" sz="1800"/>
            </a:p>
          </p:txBody>
        </p:sp>
        <p:sp>
          <p:nvSpPr>
            <p:cNvPr id="83" name="Freeform: Shape 82">
              <a:extLst>
                <a:ext uri="{FF2B5EF4-FFF2-40B4-BE49-F238E27FC236}">
                  <a16:creationId xmlns:a16="http://schemas.microsoft.com/office/drawing/2014/main" id="{635A0BB4-8007-3730-C29C-2C0178374E2C}"/>
                </a:ext>
              </a:extLst>
            </p:cNvPr>
            <p:cNvSpPr/>
            <p:nvPr/>
          </p:nvSpPr>
          <p:spPr>
            <a:xfrm>
              <a:off x="970788" y="1705854"/>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84" name="Freeform: Shape 83">
              <a:extLst>
                <a:ext uri="{FF2B5EF4-FFF2-40B4-BE49-F238E27FC236}">
                  <a16:creationId xmlns:a16="http://schemas.microsoft.com/office/drawing/2014/main" id="{F36499BE-E03B-CECF-3581-C71C7052AE95}"/>
                </a:ext>
              </a:extLst>
            </p:cNvPr>
            <p:cNvSpPr/>
            <p:nvPr/>
          </p:nvSpPr>
          <p:spPr>
            <a:xfrm>
              <a:off x="970788" y="1792437"/>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85" name="Freeform: Shape 84">
              <a:extLst>
                <a:ext uri="{FF2B5EF4-FFF2-40B4-BE49-F238E27FC236}">
                  <a16:creationId xmlns:a16="http://schemas.microsoft.com/office/drawing/2014/main" id="{3CA891AB-005F-DE47-B291-90470C483723}"/>
                </a:ext>
              </a:extLst>
            </p:cNvPr>
            <p:cNvSpPr/>
            <p:nvPr/>
          </p:nvSpPr>
          <p:spPr>
            <a:xfrm>
              <a:off x="970788"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86" name="Freeform: Shape 85">
              <a:extLst>
                <a:ext uri="{FF2B5EF4-FFF2-40B4-BE49-F238E27FC236}">
                  <a16:creationId xmlns:a16="http://schemas.microsoft.com/office/drawing/2014/main" id="{8F79C3C9-E283-DF3A-A310-000367B23E93}"/>
                </a:ext>
              </a:extLst>
            </p:cNvPr>
            <p:cNvSpPr/>
            <p:nvPr/>
          </p:nvSpPr>
          <p:spPr>
            <a:xfrm>
              <a:off x="1014126"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87" name="Freeform: Shape 86">
              <a:extLst>
                <a:ext uri="{FF2B5EF4-FFF2-40B4-BE49-F238E27FC236}">
                  <a16:creationId xmlns:a16="http://schemas.microsoft.com/office/drawing/2014/main" id="{C674DDE7-DC2F-6961-8E25-1CB7E91D5961}"/>
                </a:ext>
              </a:extLst>
            </p:cNvPr>
            <p:cNvSpPr/>
            <p:nvPr/>
          </p:nvSpPr>
          <p:spPr>
            <a:xfrm>
              <a:off x="1014126" y="926519"/>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88" name="Freeform: Shape 87">
              <a:extLst>
                <a:ext uri="{FF2B5EF4-FFF2-40B4-BE49-F238E27FC236}">
                  <a16:creationId xmlns:a16="http://schemas.microsoft.com/office/drawing/2014/main" id="{263D4593-7D80-A099-B21F-72C99BF466CF}"/>
                </a:ext>
              </a:extLst>
            </p:cNvPr>
            <p:cNvSpPr/>
            <p:nvPr/>
          </p:nvSpPr>
          <p:spPr>
            <a:xfrm>
              <a:off x="1014126" y="1013101"/>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89" name="Freeform: Shape 88">
              <a:extLst>
                <a:ext uri="{FF2B5EF4-FFF2-40B4-BE49-F238E27FC236}">
                  <a16:creationId xmlns:a16="http://schemas.microsoft.com/office/drawing/2014/main" id="{DAFEC4C4-CA62-8E35-E4B1-B8A161911906}"/>
                </a:ext>
              </a:extLst>
            </p:cNvPr>
            <p:cNvSpPr/>
            <p:nvPr/>
          </p:nvSpPr>
          <p:spPr>
            <a:xfrm>
              <a:off x="1014126" y="1143022"/>
              <a:ext cx="43338" cy="173164"/>
            </a:xfrm>
            <a:custGeom>
              <a:avLst/>
              <a:gdLst>
                <a:gd name="connsiteX0" fmla="*/ 0 w 43338"/>
                <a:gd name="connsiteY0" fmla="*/ 0 h 173164"/>
                <a:gd name="connsiteX1" fmla="*/ 43339 w 43338"/>
                <a:gd name="connsiteY1" fmla="*/ 0 h 173164"/>
                <a:gd name="connsiteX2" fmla="*/ 43339 w 43338"/>
                <a:gd name="connsiteY2" fmla="*/ 173165 h 173164"/>
                <a:gd name="connsiteX3" fmla="*/ 0 w 43338"/>
                <a:gd name="connsiteY3" fmla="*/ 173165 h 173164"/>
              </a:gdLst>
              <a:ahLst/>
              <a:cxnLst>
                <a:cxn ang="0">
                  <a:pos x="connsiteX0" y="connsiteY0"/>
                </a:cxn>
                <a:cxn ang="0">
                  <a:pos x="connsiteX1" y="connsiteY1"/>
                </a:cxn>
                <a:cxn ang="0">
                  <a:pos x="connsiteX2" y="connsiteY2"/>
                </a:cxn>
                <a:cxn ang="0">
                  <a:pos x="connsiteX3" y="connsiteY3"/>
                </a:cxn>
              </a:cxnLst>
              <a:rect l="l" t="t" r="r" b="b"/>
              <a:pathLst>
                <a:path w="43338" h="173164">
                  <a:moveTo>
                    <a:pt x="0" y="0"/>
                  </a:moveTo>
                  <a:lnTo>
                    <a:pt x="43339" y="0"/>
                  </a:lnTo>
                  <a:lnTo>
                    <a:pt x="43339" y="173165"/>
                  </a:lnTo>
                  <a:lnTo>
                    <a:pt x="0" y="173165"/>
                  </a:lnTo>
                  <a:close/>
                </a:path>
              </a:pathLst>
            </a:custGeom>
            <a:solidFill>
              <a:srgbClr val="FFFFFF"/>
            </a:solidFill>
            <a:ln w="9525" cap="flat">
              <a:noFill/>
              <a:prstDash val="solid"/>
              <a:miter/>
            </a:ln>
          </p:spPr>
          <p:txBody>
            <a:bodyPr rtlCol="0" anchor="ctr"/>
            <a:lstStyle/>
            <a:p>
              <a:r>
                <a:rPr lang="en-GB" sz="133">
                  <a:solidFill>
                    <a:schemeClr val="bg1"/>
                  </a:solidFill>
                </a:rPr>
                <a:t>1</a:t>
              </a:r>
              <a:endParaRPr lang="it-IT" sz="133">
                <a:solidFill>
                  <a:schemeClr val="bg1"/>
                </a:solidFill>
              </a:endParaRPr>
            </a:p>
          </p:txBody>
        </p:sp>
        <p:sp>
          <p:nvSpPr>
            <p:cNvPr id="90" name="Freeform: Shape 89">
              <a:extLst>
                <a:ext uri="{FF2B5EF4-FFF2-40B4-BE49-F238E27FC236}">
                  <a16:creationId xmlns:a16="http://schemas.microsoft.com/office/drawing/2014/main" id="{9F8BCE0C-465C-FC0B-7B73-0E115B4D8387}"/>
                </a:ext>
              </a:extLst>
            </p:cNvPr>
            <p:cNvSpPr/>
            <p:nvPr/>
          </p:nvSpPr>
          <p:spPr>
            <a:xfrm>
              <a:off x="1014126" y="135943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91" name="Freeform: Shape 90">
              <a:extLst>
                <a:ext uri="{FF2B5EF4-FFF2-40B4-BE49-F238E27FC236}">
                  <a16:creationId xmlns:a16="http://schemas.microsoft.com/office/drawing/2014/main" id="{43AF1F68-85C1-5F53-B7CB-6F0A69241022}"/>
                </a:ext>
              </a:extLst>
            </p:cNvPr>
            <p:cNvSpPr/>
            <p:nvPr/>
          </p:nvSpPr>
          <p:spPr>
            <a:xfrm>
              <a:off x="1014126"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92" name="Freeform: Shape 91">
              <a:extLst>
                <a:ext uri="{FF2B5EF4-FFF2-40B4-BE49-F238E27FC236}">
                  <a16:creationId xmlns:a16="http://schemas.microsoft.com/office/drawing/2014/main" id="{CEF61E01-4125-77BA-62FB-5AE89AA093B1}"/>
                </a:ext>
              </a:extLst>
            </p:cNvPr>
            <p:cNvSpPr/>
            <p:nvPr/>
          </p:nvSpPr>
          <p:spPr>
            <a:xfrm>
              <a:off x="1014126"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93" name="Freeform: Shape 92">
              <a:extLst>
                <a:ext uri="{FF2B5EF4-FFF2-40B4-BE49-F238E27FC236}">
                  <a16:creationId xmlns:a16="http://schemas.microsoft.com/office/drawing/2014/main" id="{0F201C92-58D4-9D84-CFED-C0D2BB286146}"/>
                </a:ext>
              </a:extLst>
            </p:cNvPr>
            <p:cNvSpPr/>
            <p:nvPr/>
          </p:nvSpPr>
          <p:spPr>
            <a:xfrm>
              <a:off x="1014126" y="1662516"/>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94" name="Freeform: Shape 93">
              <a:extLst>
                <a:ext uri="{FF2B5EF4-FFF2-40B4-BE49-F238E27FC236}">
                  <a16:creationId xmlns:a16="http://schemas.microsoft.com/office/drawing/2014/main" id="{DB5657B8-C310-09A0-1A12-39F3F472A405}"/>
                </a:ext>
              </a:extLst>
            </p:cNvPr>
            <p:cNvSpPr/>
            <p:nvPr/>
          </p:nvSpPr>
          <p:spPr>
            <a:xfrm>
              <a:off x="1014126" y="1705854"/>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95" name="Freeform: Shape 94">
              <a:extLst>
                <a:ext uri="{FF2B5EF4-FFF2-40B4-BE49-F238E27FC236}">
                  <a16:creationId xmlns:a16="http://schemas.microsoft.com/office/drawing/2014/main" id="{CDCC36F7-5CF0-05D8-4414-9212DB7A6576}"/>
                </a:ext>
              </a:extLst>
            </p:cNvPr>
            <p:cNvSpPr/>
            <p:nvPr/>
          </p:nvSpPr>
          <p:spPr>
            <a:xfrm>
              <a:off x="1014126" y="1792437"/>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96" name="Freeform: Shape 95">
              <a:extLst>
                <a:ext uri="{FF2B5EF4-FFF2-40B4-BE49-F238E27FC236}">
                  <a16:creationId xmlns:a16="http://schemas.microsoft.com/office/drawing/2014/main" id="{5EF744BA-3402-35CB-9006-FC4FFD88942E}"/>
                </a:ext>
              </a:extLst>
            </p:cNvPr>
            <p:cNvSpPr/>
            <p:nvPr/>
          </p:nvSpPr>
          <p:spPr>
            <a:xfrm>
              <a:off x="1014126" y="183568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97" name="Freeform: Shape 96">
              <a:extLst>
                <a:ext uri="{FF2B5EF4-FFF2-40B4-BE49-F238E27FC236}">
                  <a16:creationId xmlns:a16="http://schemas.microsoft.com/office/drawing/2014/main" id="{A1989739-37CE-7C96-78E3-33A11E353A89}"/>
                </a:ext>
              </a:extLst>
            </p:cNvPr>
            <p:cNvSpPr/>
            <p:nvPr/>
          </p:nvSpPr>
          <p:spPr>
            <a:xfrm>
              <a:off x="1057370"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98" name="Freeform: Shape 97">
              <a:extLst>
                <a:ext uri="{FF2B5EF4-FFF2-40B4-BE49-F238E27FC236}">
                  <a16:creationId xmlns:a16="http://schemas.microsoft.com/office/drawing/2014/main" id="{47D55E0E-748A-74BD-8CD8-F4B15B6E53F5}"/>
                </a:ext>
              </a:extLst>
            </p:cNvPr>
            <p:cNvSpPr/>
            <p:nvPr/>
          </p:nvSpPr>
          <p:spPr>
            <a:xfrm>
              <a:off x="1057370" y="1099683"/>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99" name="Freeform: Shape 98">
              <a:extLst>
                <a:ext uri="{FF2B5EF4-FFF2-40B4-BE49-F238E27FC236}">
                  <a16:creationId xmlns:a16="http://schemas.microsoft.com/office/drawing/2014/main" id="{86A1E4E9-AFB2-EF4F-542F-91E4568D7723}"/>
                </a:ext>
              </a:extLst>
            </p:cNvPr>
            <p:cNvSpPr/>
            <p:nvPr/>
          </p:nvSpPr>
          <p:spPr>
            <a:xfrm>
              <a:off x="1057370" y="1402769"/>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00" name="Freeform: Shape 99">
              <a:extLst>
                <a:ext uri="{FF2B5EF4-FFF2-40B4-BE49-F238E27FC236}">
                  <a16:creationId xmlns:a16="http://schemas.microsoft.com/office/drawing/2014/main" id="{9D914DB9-57C4-3350-73B8-312D863F621C}"/>
                </a:ext>
              </a:extLst>
            </p:cNvPr>
            <p:cNvSpPr/>
            <p:nvPr/>
          </p:nvSpPr>
          <p:spPr>
            <a:xfrm>
              <a:off x="1057370" y="1619272"/>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01" name="Freeform: Shape 100">
              <a:extLst>
                <a:ext uri="{FF2B5EF4-FFF2-40B4-BE49-F238E27FC236}">
                  <a16:creationId xmlns:a16="http://schemas.microsoft.com/office/drawing/2014/main" id="{F204F3F4-E215-7978-3E6C-75723A061AB5}"/>
                </a:ext>
              </a:extLst>
            </p:cNvPr>
            <p:cNvSpPr/>
            <p:nvPr/>
          </p:nvSpPr>
          <p:spPr>
            <a:xfrm>
              <a:off x="1057370" y="183568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02" name="Freeform: Shape 101">
              <a:extLst>
                <a:ext uri="{FF2B5EF4-FFF2-40B4-BE49-F238E27FC236}">
                  <a16:creationId xmlns:a16="http://schemas.microsoft.com/office/drawing/2014/main" id="{5BFEACA4-FF6D-890B-9C44-9661940683F5}"/>
                </a:ext>
              </a:extLst>
            </p:cNvPr>
            <p:cNvSpPr/>
            <p:nvPr/>
          </p:nvSpPr>
          <p:spPr>
            <a:xfrm>
              <a:off x="1100709"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03" name="Freeform: Shape 102">
              <a:extLst>
                <a:ext uri="{FF2B5EF4-FFF2-40B4-BE49-F238E27FC236}">
                  <a16:creationId xmlns:a16="http://schemas.microsoft.com/office/drawing/2014/main" id="{93B6E90B-8857-D110-3C72-47F899E9DA27}"/>
                </a:ext>
              </a:extLst>
            </p:cNvPr>
            <p:cNvSpPr/>
            <p:nvPr/>
          </p:nvSpPr>
          <p:spPr>
            <a:xfrm>
              <a:off x="1100709" y="926519"/>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04" name="Freeform: Shape 103">
              <a:extLst>
                <a:ext uri="{FF2B5EF4-FFF2-40B4-BE49-F238E27FC236}">
                  <a16:creationId xmlns:a16="http://schemas.microsoft.com/office/drawing/2014/main" id="{EB1C42B7-B8CF-2393-C1DA-96AB08016D98}"/>
                </a:ext>
              </a:extLst>
            </p:cNvPr>
            <p:cNvSpPr/>
            <p:nvPr/>
          </p:nvSpPr>
          <p:spPr>
            <a:xfrm>
              <a:off x="1100709" y="101310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05" name="Freeform: Shape 104">
              <a:extLst>
                <a:ext uri="{FF2B5EF4-FFF2-40B4-BE49-F238E27FC236}">
                  <a16:creationId xmlns:a16="http://schemas.microsoft.com/office/drawing/2014/main" id="{0BDD3D69-CF9A-9345-6355-59FC19823865}"/>
                </a:ext>
              </a:extLst>
            </p:cNvPr>
            <p:cNvSpPr/>
            <p:nvPr/>
          </p:nvSpPr>
          <p:spPr>
            <a:xfrm>
              <a:off x="1100709" y="114302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06" name="Freeform: Shape 105">
              <a:extLst>
                <a:ext uri="{FF2B5EF4-FFF2-40B4-BE49-F238E27FC236}">
                  <a16:creationId xmlns:a16="http://schemas.microsoft.com/office/drawing/2014/main" id="{FDB3C031-EC87-7318-17AB-7F46E9A22469}"/>
                </a:ext>
              </a:extLst>
            </p:cNvPr>
            <p:cNvSpPr/>
            <p:nvPr/>
          </p:nvSpPr>
          <p:spPr>
            <a:xfrm>
              <a:off x="1100709" y="1229604"/>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07" name="Freeform: Shape 106">
              <a:extLst>
                <a:ext uri="{FF2B5EF4-FFF2-40B4-BE49-F238E27FC236}">
                  <a16:creationId xmlns:a16="http://schemas.microsoft.com/office/drawing/2014/main" id="{0033BD21-DFC9-8233-08EC-5612A8C80568}"/>
                </a:ext>
              </a:extLst>
            </p:cNvPr>
            <p:cNvSpPr/>
            <p:nvPr/>
          </p:nvSpPr>
          <p:spPr>
            <a:xfrm>
              <a:off x="1100709" y="131618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08" name="Freeform: Shape 107">
              <a:extLst>
                <a:ext uri="{FF2B5EF4-FFF2-40B4-BE49-F238E27FC236}">
                  <a16:creationId xmlns:a16="http://schemas.microsoft.com/office/drawing/2014/main" id="{2CEB609F-6B8D-B50C-8521-A35FC4FD283E}"/>
                </a:ext>
              </a:extLst>
            </p:cNvPr>
            <p:cNvSpPr/>
            <p:nvPr/>
          </p:nvSpPr>
          <p:spPr>
            <a:xfrm>
              <a:off x="1100709" y="1402769"/>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09" name="Freeform: Shape 108">
              <a:extLst>
                <a:ext uri="{FF2B5EF4-FFF2-40B4-BE49-F238E27FC236}">
                  <a16:creationId xmlns:a16="http://schemas.microsoft.com/office/drawing/2014/main" id="{3661130F-8F0F-CA99-D1B7-E0E04EF260E9}"/>
                </a:ext>
              </a:extLst>
            </p:cNvPr>
            <p:cNvSpPr/>
            <p:nvPr/>
          </p:nvSpPr>
          <p:spPr>
            <a:xfrm>
              <a:off x="1100709"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10" name="Freeform: Shape 109">
              <a:extLst>
                <a:ext uri="{FF2B5EF4-FFF2-40B4-BE49-F238E27FC236}">
                  <a16:creationId xmlns:a16="http://schemas.microsoft.com/office/drawing/2014/main" id="{2CA11677-08E3-3377-155C-DDEE00B66CE7}"/>
                </a:ext>
              </a:extLst>
            </p:cNvPr>
            <p:cNvSpPr/>
            <p:nvPr/>
          </p:nvSpPr>
          <p:spPr>
            <a:xfrm>
              <a:off x="1100709" y="1575933"/>
              <a:ext cx="43243" cy="43243"/>
            </a:xfrm>
            <a:custGeom>
              <a:avLst/>
              <a:gdLst>
                <a:gd name="connsiteX0" fmla="*/ 0 w 43243"/>
                <a:gd name="connsiteY0" fmla="*/ 0 h 43243"/>
                <a:gd name="connsiteX1" fmla="*/ 43244 w 43243"/>
                <a:gd name="connsiteY1" fmla="*/ 0 h 43243"/>
                <a:gd name="connsiteX2" fmla="*/ 43244 w 43243"/>
                <a:gd name="connsiteY2" fmla="*/ 43243 h 43243"/>
                <a:gd name="connsiteX3" fmla="*/ 0 w 43243"/>
                <a:gd name="connsiteY3" fmla="*/ 43243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3"/>
                  </a:lnTo>
                  <a:lnTo>
                    <a:pt x="0" y="43243"/>
                  </a:lnTo>
                  <a:close/>
                </a:path>
              </a:pathLst>
            </a:custGeom>
            <a:solidFill>
              <a:srgbClr val="FFFFFF"/>
            </a:solidFill>
            <a:ln w="9525" cap="flat">
              <a:noFill/>
              <a:prstDash val="solid"/>
              <a:miter/>
            </a:ln>
          </p:spPr>
          <p:txBody>
            <a:bodyPr rtlCol="0" anchor="ctr"/>
            <a:lstStyle/>
            <a:p>
              <a:endParaRPr lang="it-IT" sz="1800"/>
            </a:p>
          </p:txBody>
        </p:sp>
        <p:sp>
          <p:nvSpPr>
            <p:cNvPr id="111" name="Freeform: Shape 110">
              <a:extLst>
                <a:ext uri="{FF2B5EF4-FFF2-40B4-BE49-F238E27FC236}">
                  <a16:creationId xmlns:a16="http://schemas.microsoft.com/office/drawing/2014/main" id="{B2E4B0B0-BB79-0890-B5F5-99325C80DFCE}"/>
                </a:ext>
              </a:extLst>
            </p:cNvPr>
            <p:cNvSpPr/>
            <p:nvPr/>
          </p:nvSpPr>
          <p:spPr>
            <a:xfrm>
              <a:off x="1100709" y="1662516"/>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12" name="Freeform: Shape 111">
              <a:extLst>
                <a:ext uri="{FF2B5EF4-FFF2-40B4-BE49-F238E27FC236}">
                  <a16:creationId xmlns:a16="http://schemas.microsoft.com/office/drawing/2014/main" id="{4497B380-55FF-CE23-9A09-687920636563}"/>
                </a:ext>
              </a:extLst>
            </p:cNvPr>
            <p:cNvSpPr/>
            <p:nvPr/>
          </p:nvSpPr>
          <p:spPr>
            <a:xfrm>
              <a:off x="1100709" y="1749098"/>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13" name="Freeform: Shape 112">
              <a:extLst>
                <a:ext uri="{FF2B5EF4-FFF2-40B4-BE49-F238E27FC236}">
                  <a16:creationId xmlns:a16="http://schemas.microsoft.com/office/drawing/2014/main" id="{199562A9-17E4-C26C-1FEA-33A9B1740E92}"/>
                </a:ext>
              </a:extLst>
            </p:cNvPr>
            <p:cNvSpPr/>
            <p:nvPr/>
          </p:nvSpPr>
          <p:spPr>
            <a:xfrm>
              <a:off x="1100709"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14" name="Freeform: Shape 113">
              <a:extLst>
                <a:ext uri="{FF2B5EF4-FFF2-40B4-BE49-F238E27FC236}">
                  <a16:creationId xmlns:a16="http://schemas.microsoft.com/office/drawing/2014/main" id="{70A668BB-9ED9-7C01-49C5-569E8EA8075C}"/>
                </a:ext>
              </a:extLst>
            </p:cNvPr>
            <p:cNvSpPr/>
            <p:nvPr/>
          </p:nvSpPr>
          <p:spPr>
            <a:xfrm>
              <a:off x="1143952" y="926519"/>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15" name="Freeform: Shape 114">
              <a:extLst>
                <a:ext uri="{FF2B5EF4-FFF2-40B4-BE49-F238E27FC236}">
                  <a16:creationId xmlns:a16="http://schemas.microsoft.com/office/drawing/2014/main" id="{43990A7B-2EE3-AF55-0026-D7E38ED7091C}"/>
                </a:ext>
              </a:extLst>
            </p:cNvPr>
            <p:cNvSpPr/>
            <p:nvPr/>
          </p:nvSpPr>
          <p:spPr>
            <a:xfrm>
              <a:off x="1143952" y="1056440"/>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16" name="Freeform: Shape 115">
              <a:extLst>
                <a:ext uri="{FF2B5EF4-FFF2-40B4-BE49-F238E27FC236}">
                  <a16:creationId xmlns:a16="http://schemas.microsoft.com/office/drawing/2014/main" id="{BC0B0025-256A-9778-D8C6-7C51F6298B1F}"/>
                </a:ext>
              </a:extLst>
            </p:cNvPr>
            <p:cNvSpPr/>
            <p:nvPr/>
          </p:nvSpPr>
          <p:spPr>
            <a:xfrm>
              <a:off x="1143952"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17" name="Freeform: Shape 116">
              <a:extLst>
                <a:ext uri="{FF2B5EF4-FFF2-40B4-BE49-F238E27FC236}">
                  <a16:creationId xmlns:a16="http://schemas.microsoft.com/office/drawing/2014/main" id="{619A5B04-E7D6-A3C5-87C8-C72F2206F9F2}"/>
                </a:ext>
              </a:extLst>
            </p:cNvPr>
            <p:cNvSpPr/>
            <p:nvPr/>
          </p:nvSpPr>
          <p:spPr>
            <a:xfrm>
              <a:off x="1143952" y="1229604"/>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18" name="Freeform: Shape 117">
              <a:extLst>
                <a:ext uri="{FF2B5EF4-FFF2-40B4-BE49-F238E27FC236}">
                  <a16:creationId xmlns:a16="http://schemas.microsoft.com/office/drawing/2014/main" id="{1BD3A2EA-04B4-4407-2CA1-51F11789948C}"/>
                </a:ext>
              </a:extLst>
            </p:cNvPr>
            <p:cNvSpPr/>
            <p:nvPr/>
          </p:nvSpPr>
          <p:spPr>
            <a:xfrm>
              <a:off x="1143952" y="1316187"/>
              <a:ext cx="43243" cy="216503"/>
            </a:xfrm>
            <a:custGeom>
              <a:avLst/>
              <a:gdLst>
                <a:gd name="connsiteX0" fmla="*/ 0 w 43243"/>
                <a:gd name="connsiteY0" fmla="*/ 0 h 216503"/>
                <a:gd name="connsiteX1" fmla="*/ 43244 w 43243"/>
                <a:gd name="connsiteY1" fmla="*/ 0 h 216503"/>
                <a:gd name="connsiteX2" fmla="*/ 43244 w 43243"/>
                <a:gd name="connsiteY2" fmla="*/ 216503 h 216503"/>
                <a:gd name="connsiteX3" fmla="*/ 0 w 43243"/>
                <a:gd name="connsiteY3" fmla="*/ 216503 h 216503"/>
              </a:gdLst>
              <a:ahLst/>
              <a:cxnLst>
                <a:cxn ang="0">
                  <a:pos x="connsiteX0" y="connsiteY0"/>
                </a:cxn>
                <a:cxn ang="0">
                  <a:pos x="connsiteX1" y="connsiteY1"/>
                </a:cxn>
                <a:cxn ang="0">
                  <a:pos x="connsiteX2" y="connsiteY2"/>
                </a:cxn>
                <a:cxn ang="0">
                  <a:pos x="connsiteX3" y="connsiteY3"/>
                </a:cxn>
              </a:cxnLst>
              <a:rect l="l" t="t" r="r" b="b"/>
              <a:pathLst>
                <a:path w="43243" h="216503">
                  <a:moveTo>
                    <a:pt x="0" y="0"/>
                  </a:moveTo>
                  <a:lnTo>
                    <a:pt x="43244" y="0"/>
                  </a:lnTo>
                  <a:lnTo>
                    <a:pt x="43244" y="216503"/>
                  </a:lnTo>
                  <a:lnTo>
                    <a:pt x="0" y="216503"/>
                  </a:lnTo>
                  <a:close/>
                </a:path>
              </a:pathLst>
            </a:custGeom>
            <a:solidFill>
              <a:srgbClr val="FFFFFF"/>
            </a:solidFill>
            <a:ln w="9525" cap="flat">
              <a:noFill/>
              <a:prstDash val="solid"/>
              <a:miter/>
            </a:ln>
          </p:spPr>
          <p:txBody>
            <a:bodyPr rtlCol="0" anchor="ctr"/>
            <a:lstStyle/>
            <a:p>
              <a:endParaRPr lang="it-IT" sz="1800"/>
            </a:p>
          </p:txBody>
        </p:sp>
        <p:sp>
          <p:nvSpPr>
            <p:cNvPr id="119" name="Freeform: Shape 118">
              <a:extLst>
                <a:ext uri="{FF2B5EF4-FFF2-40B4-BE49-F238E27FC236}">
                  <a16:creationId xmlns:a16="http://schemas.microsoft.com/office/drawing/2014/main" id="{5A2C73DA-BCA8-9C1A-2B2B-82466B6A79E7}"/>
                </a:ext>
              </a:extLst>
            </p:cNvPr>
            <p:cNvSpPr/>
            <p:nvPr/>
          </p:nvSpPr>
          <p:spPr>
            <a:xfrm>
              <a:off x="1143952"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20" name="Freeform: Shape 119">
              <a:extLst>
                <a:ext uri="{FF2B5EF4-FFF2-40B4-BE49-F238E27FC236}">
                  <a16:creationId xmlns:a16="http://schemas.microsoft.com/office/drawing/2014/main" id="{0C2633EA-4E14-7C43-D21D-AF7C4BDAE833}"/>
                </a:ext>
              </a:extLst>
            </p:cNvPr>
            <p:cNvSpPr/>
            <p:nvPr/>
          </p:nvSpPr>
          <p:spPr>
            <a:xfrm>
              <a:off x="1143952"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21" name="Freeform: Shape 120">
              <a:extLst>
                <a:ext uri="{FF2B5EF4-FFF2-40B4-BE49-F238E27FC236}">
                  <a16:creationId xmlns:a16="http://schemas.microsoft.com/office/drawing/2014/main" id="{BC70207C-C036-7C57-C192-84D0EB63F0E3}"/>
                </a:ext>
              </a:extLst>
            </p:cNvPr>
            <p:cNvSpPr/>
            <p:nvPr/>
          </p:nvSpPr>
          <p:spPr>
            <a:xfrm>
              <a:off x="1187291"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22" name="Freeform: Shape 121">
              <a:extLst>
                <a:ext uri="{FF2B5EF4-FFF2-40B4-BE49-F238E27FC236}">
                  <a16:creationId xmlns:a16="http://schemas.microsoft.com/office/drawing/2014/main" id="{6B74AB18-0540-0037-6F6B-6115F5EC9231}"/>
                </a:ext>
              </a:extLst>
            </p:cNvPr>
            <p:cNvSpPr/>
            <p:nvPr/>
          </p:nvSpPr>
          <p:spPr>
            <a:xfrm>
              <a:off x="1187291" y="1143022"/>
              <a:ext cx="43243" cy="173164"/>
            </a:xfrm>
            <a:custGeom>
              <a:avLst/>
              <a:gdLst>
                <a:gd name="connsiteX0" fmla="*/ 0 w 43243"/>
                <a:gd name="connsiteY0" fmla="*/ 0 h 173164"/>
                <a:gd name="connsiteX1" fmla="*/ 43244 w 43243"/>
                <a:gd name="connsiteY1" fmla="*/ 0 h 173164"/>
                <a:gd name="connsiteX2" fmla="*/ 43244 w 43243"/>
                <a:gd name="connsiteY2" fmla="*/ 173165 h 173164"/>
                <a:gd name="connsiteX3" fmla="*/ 0 w 43243"/>
                <a:gd name="connsiteY3" fmla="*/ 173165 h 173164"/>
              </a:gdLst>
              <a:ahLst/>
              <a:cxnLst>
                <a:cxn ang="0">
                  <a:pos x="connsiteX0" y="connsiteY0"/>
                </a:cxn>
                <a:cxn ang="0">
                  <a:pos x="connsiteX1" y="connsiteY1"/>
                </a:cxn>
                <a:cxn ang="0">
                  <a:pos x="connsiteX2" y="connsiteY2"/>
                </a:cxn>
                <a:cxn ang="0">
                  <a:pos x="connsiteX3" y="connsiteY3"/>
                </a:cxn>
              </a:cxnLst>
              <a:rect l="l" t="t" r="r" b="b"/>
              <a:pathLst>
                <a:path w="43243" h="173164">
                  <a:moveTo>
                    <a:pt x="0" y="0"/>
                  </a:moveTo>
                  <a:lnTo>
                    <a:pt x="43244" y="0"/>
                  </a:lnTo>
                  <a:lnTo>
                    <a:pt x="43244" y="173165"/>
                  </a:lnTo>
                  <a:lnTo>
                    <a:pt x="0" y="173165"/>
                  </a:lnTo>
                  <a:close/>
                </a:path>
              </a:pathLst>
            </a:custGeom>
            <a:solidFill>
              <a:srgbClr val="FFFFFF"/>
            </a:solidFill>
            <a:ln w="9525" cap="flat">
              <a:noFill/>
              <a:prstDash val="solid"/>
              <a:miter/>
            </a:ln>
          </p:spPr>
          <p:txBody>
            <a:bodyPr rtlCol="0" anchor="ctr"/>
            <a:lstStyle/>
            <a:p>
              <a:endParaRPr lang="it-IT" sz="1800"/>
            </a:p>
          </p:txBody>
        </p:sp>
        <p:sp>
          <p:nvSpPr>
            <p:cNvPr id="123" name="Freeform: Shape 122">
              <a:extLst>
                <a:ext uri="{FF2B5EF4-FFF2-40B4-BE49-F238E27FC236}">
                  <a16:creationId xmlns:a16="http://schemas.microsoft.com/office/drawing/2014/main" id="{2E7870BF-5B1B-A2E7-D114-69D6D7F71B78}"/>
                </a:ext>
              </a:extLst>
            </p:cNvPr>
            <p:cNvSpPr/>
            <p:nvPr/>
          </p:nvSpPr>
          <p:spPr>
            <a:xfrm>
              <a:off x="1187291"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24" name="Freeform: Shape 123">
              <a:extLst>
                <a:ext uri="{FF2B5EF4-FFF2-40B4-BE49-F238E27FC236}">
                  <a16:creationId xmlns:a16="http://schemas.microsoft.com/office/drawing/2014/main" id="{FD676992-5D3A-64D8-AC69-8E3C849EBCE0}"/>
                </a:ext>
              </a:extLst>
            </p:cNvPr>
            <p:cNvSpPr/>
            <p:nvPr/>
          </p:nvSpPr>
          <p:spPr>
            <a:xfrm>
              <a:off x="1187291" y="1446108"/>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25" name="Freeform: Shape 124">
              <a:extLst>
                <a:ext uri="{FF2B5EF4-FFF2-40B4-BE49-F238E27FC236}">
                  <a16:creationId xmlns:a16="http://schemas.microsoft.com/office/drawing/2014/main" id="{97FFC143-21F6-E3F3-D9F6-ABDDC135C041}"/>
                </a:ext>
              </a:extLst>
            </p:cNvPr>
            <p:cNvSpPr/>
            <p:nvPr/>
          </p:nvSpPr>
          <p:spPr>
            <a:xfrm>
              <a:off x="1187291" y="1575933"/>
              <a:ext cx="43243" cy="43243"/>
            </a:xfrm>
            <a:custGeom>
              <a:avLst/>
              <a:gdLst>
                <a:gd name="connsiteX0" fmla="*/ 0 w 43243"/>
                <a:gd name="connsiteY0" fmla="*/ 0 h 43243"/>
                <a:gd name="connsiteX1" fmla="*/ 43244 w 43243"/>
                <a:gd name="connsiteY1" fmla="*/ 0 h 43243"/>
                <a:gd name="connsiteX2" fmla="*/ 43244 w 43243"/>
                <a:gd name="connsiteY2" fmla="*/ 43243 h 43243"/>
                <a:gd name="connsiteX3" fmla="*/ 0 w 43243"/>
                <a:gd name="connsiteY3" fmla="*/ 43243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3"/>
                  </a:lnTo>
                  <a:lnTo>
                    <a:pt x="0" y="43243"/>
                  </a:lnTo>
                  <a:close/>
                </a:path>
              </a:pathLst>
            </a:custGeom>
            <a:solidFill>
              <a:srgbClr val="FFFFFF"/>
            </a:solidFill>
            <a:ln w="9525" cap="flat">
              <a:noFill/>
              <a:prstDash val="solid"/>
              <a:miter/>
            </a:ln>
          </p:spPr>
          <p:txBody>
            <a:bodyPr rtlCol="0" anchor="ctr"/>
            <a:lstStyle/>
            <a:p>
              <a:endParaRPr lang="it-IT" sz="1800"/>
            </a:p>
          </p:txBody>
        </p:sp>
        <p:sp>
          <p:nvSpPr>
            <p:cNvPr id="126" name="Freeform: Shape 125">
              <a:extLst>
                <a:ext uri="{FF2B5EF4-FFF2-40B4-BE49-F238E27FC236}">
                  <a16:creationId xmlns:a16="http://schemas.microsoft.com/office/drawing/2014/main" id="{F246287D-8396-3A03-C141-E81AA9BF2C3D}"/>
                </a:ext>
              </a:extLst>
            </p:cNvPr>
            <p:cNvSpPr/>
            <p:nvPr/>
          </p:nvSpPr>
          <p:spPr>
            <a:xfrm>
              <a:off x="1187291" y="1662516"/>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27" name="Freeform: Shape 126">
              <a:extLst>
                <a:ext uri="{FF2B5EF4-FFF2-40B4-BE49-F238E27FC236}">
                  <a16:creationId xmlns:a16="http://schemas.microsoft.com/office/drawing/2014/main" id="{E2842277-771C-7517-6F87-E8486D8078FB}"/>
                </a:ext>
              </a:extLst>
            </p:cNvPr>
            <p:cNvSpPr/>
            <p:nvPr/>
          </p:nvSpPr>
          <p:spPr>
            <a:xfrm>
              <a:off x="1187291" y="1705854"/>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28" name="Freeform: Shape 127">
              <a:extLst>
                <a:ext uri="{FF2B5EF4-FFF2-40B4-BE49-F238E27FC236}">
                  <a16:creationId xmlns:a16="http://schemas.microsoft.com/office/drawing/2014/main" id="{97D049F3-EDFB-FA2A-6596-B2AFA5E24E4C}"/>
                </a:ext>
              </a:extLst>
            </p:cNvPr>
            <p:cNvSpPr/>
            <p:nvPr/>
          </p:nvSpPr>
          <p:spPr>
            <a:xfrm>
              <a:off x="1187291" y="1792437"/>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29" name="Freeform: Shape 128">
              <a:extLst>
                <a:ext uri="{FF2B5EF4-FFF2-40B4-BE49-F238E27FC236}">
                  <a16:creationId xmlns:a16="http://schemas.microsoft.com/office/drawing/2014/main" id="{95D2D359-D2C0-349D-61D8-572CE5E8370B}"/>
                </a:ext>
              </a:extLst>
            </p:cNvPr>
            <p:cNvSpPr/>
            <p:nvPr/>
          </p:nvSpPr>
          <p:spPr>
            <a:xfrm>
              <a:off x="1187291" y="183568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30" name="Freeform: Shape 129">
              <a:extLst>
                <a:ext uri="{FF2B5EF4-FFF2-40B4-BE49-F238E27FC236}">
                  <a16:creationId xmlns:a16="http://schemas.microsoft.com/office/drawing/2014/main" id="{EA408C89-C546-3C8C-2C2D-1D3311A66714}"/>
                </a:ext>
              </a:extLst>
            </p:cNvPr>
            <p:cNvSpPr/>
            <p:nvPr/>
          </p:nvSpPr>
          <p:spPr>
            <a:xfrm>
              <a:off x="1230630" y="83993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31" name="Freeform: Shape 130">
              <a:extLst>
                <a:ext uri="{FF2B5EF4-FFF2-40B4-BE49-F238E27FC236}">
                  <a16:creationId xmlns:a16="http://schemas.microsoft.com/office/drawing/2014/main" id="{52244E4C-0AE6-F1FA-5367-DAFD0D049A76}"/>
                </a:ext>
              </a:extLst>
            </p:cNvPr>
            <p:cNvSpPr/>
            <p:nvPr/>
          </p:nvSpPr>
          <p:spPr>
            <a:xfrm>
              <a:off x="1230630" y="96985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32" name="Freeform: Shape 131">
              <a:extLst>
                <a:ext uri="{FF2B5EF4-FFF2-40B4-BE49-F238E27FC236}">
                  <a16:creationId xmlns:a16="http://schemas.microsoft.com/office/drawing/2014/main" id="{A4B40A27-8E61-8242-DEC2-F1AE604F7FD1}"/>
                </a:ext>
              </a:extLst>
            </p:cNvPr>
            <p:cNvSpPr/>
            <p:nvPr/>
          </p:nvSpPr>
          <p:spPr>
            <a:xfrm>
              <a:off x="1230630"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33" name="Freeform: Shape 132">
              <a:extLst>
                <a:ext uri="{FF2B5EF4-FFF2-40B4-BE49-F238E27FC236}">
                  <a16:creationId xmlns:a16="http://schemas.microsoft.com/office/drawing/2014/main" id="{FD65C460-3410-9B13-F7DA-78100957511E}"/>
                </a:ext>
              </a:extLst>
            </p:cNvPr>
            <p:cNvSpPr/>
            <p:nvPr/>
          </p:nvSpPr>
          <p:spPr>
            <a:xfrm>
              <a:off x="1230630"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34" name="Freeform: Shape 133">
              <a:extLst>
                <a:ext uri="{FF2B5EF4-FFF2-40B4-BE49-F238E27FC236}">
                  <a16:creationId xmlns:a16="http://schemas.microsoft.com/office/drawing/2014/main" id="{8DD5A3E5-986E-2087-B14A-5B47787030E5}"/>
                </a:ext>
              </a:extLst>
            </p:cNvPr>
            <p:cNvSpPr/>
            <p:nvPr/>
          </p:nvSpPr>
          <p:spPr>
            <a:xfrm>
              <a:off x="1230630" y="1489351"/>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35" name="Freeform: Shape 134">
              <a:extLst>
                <a:ext uri="{FF2B5EF4-FFF2-40B4-BE49-F238E27FC236}">
                  <a16:creationId xmlns:a16="http://schemas.microsoft.com/office/drawing/2014/main" id="{2CA6E156-F36E-C5E6-7A7C-6720D78AD6CA}"/>
                </a:ext>
              </a:extLst>
            </p:cNvPr>
            <p:cNvSpPr/>
            <p:nvPr/>
          </p:nvSpPr>
          <p:spPr>
            <a:xfrm>
              <a:off x="1230630" y="1662516"/>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36" name="Freeform: Shape 135">
              <a:extLst>
                <a:ext uri="{FF2B5EF4-FFF2-40B4-BE49-F238E27FC236}">
                  <a16:creationId xmlns:a16="http://schemas.microsoft.com/office/drawing/2014/main" id="{23FD5C69-F185-C142-F1E2-CC1744C461EC}"/>
                </a:ext>
              </a:extLst>
            </p:cNvPr>
            <p:cNvSpPr/>
            <p:nvPr/>
          </p:nvSpPr>
          <p:spPr>
            <a:xfrm>
              <a:off x="1230630"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37" name="Freeform: Shape 136">
              <a:extLst>
                <a:ext uri="{FF2B5EF4-FFF2-40B4-BE49-F238E27FC236}">
                  <a16:creationId xmlns:a16="http://schemas.microsoft.com/office/drawing/2014/main" id="{7EF28839-6F94-07A3-43F9-CB0D6AC4CD53}"/>
                </a:ext>
              </a:extLst>
            </p:cNvPr>
            <p:cNvSpPr/>
            <p:nvPr/>
          </p:nvSpPr>
          <p:spPr>
            <a:xfrm>
              <a:off x="1273873" y="839937"/>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38" name="Freeform: Shape 137">
              <a:extLst>
                <a:ext uri="{FF2B5EF4-FFF2-40B4-BE49-F238E27FC236}">
                  <a16:creationId xmlns:a16="http://schemas.microsoft.com/office/drawing/2014/main" id="{7EE7588A-008B-F981-6925-4A7C2BFDC40D}"/>
                </a:ext>
              </a:extLst>
            </p:cNvPr>
            <p:cNvSpPr/>
            <p:nvPr/>
          </p:nvSpPr>
          <p:spPr>
            <a:xfrm>
              <a:off x="1273873" y="101310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39" name="Freeform: Shape 138">
              <a:extLst>
                <a:ext uri="{FF2B5EF4-FFF2-40B4-BE49-F238E27FC236}">
                  <a16:creationId xmlns:a16="http://schemas.microsoft.com/office/drawing/2014/main" id="{FC614EE3-3DC1-B7C0-BFA4-6371392A6809}"/>
                </a:ext>
              </a:extLst>
            </p:cNvPr>
            <p:cNvSpPr/>
            <p:nvPr/>
          </p:nvSpPr>
          <p:spPr>
            <a:xfrm>
              <a:off x="1273873" y="114302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40" name="Freeform: Shape 139">
              <a:extLst>
                <a:ext uri="{FF2B5EF4-FFF2-40B4-BE49-F238E27FC236}">
                  <a16:creationId xmlns:a16="http://schemas.microsoft.com/office/drawing/2014/main" id="{D83682AE-6E31-A0E3-CE84-3FF6D18C274A}"/>
                </a:ext>
              </a:extLst>
            </p:cNvPr>
            <p:cNvSpPr/>
            <p:nvPr/>
          </p:nvSpPr>
          <p:spPr>
            <a:xfrm>
              <a:off x="1273873" y="135943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41" name="Freeform: Shape 140">
              <a:extLst>
                <a:ext uri="{FF2B5EF4-FFF2-40B4-BE49-F238E27FC236}">
                  <a16:creationId xmlns:a16="http://schemas.microsoft.com/office/drawing/2014/main" id="{617C385D-4A99-B0B9-2DB7-7AE879670ACA}"/>
                </a:ext>
              </a:extLst>
            </p:cNvPr>
            <p:cNvSpPr/>
            <p:nvPr/>
          </p:nvSpPr>
          <p:spPr>
            <a:xfrm>
              <a:off x="1273873" y="148935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42" name="Freeform: Shape 141">
              <a:extLst>
                <a:ext uri="{FF2B5EF4-FFF2-40B4-BE49-F238E27FC236}">
                  <a16:creationId xmlns:a16="http://schemas.microsoft.com/office/drawing/2014/main" id="{F2C4059B-BD19-176A-D6F9-F6AFB41FBB80}"/>
                </a:ext>
              </a:extLst>
            </p:cNvPr>
            <p:cNvSpPr/>
            <p:nvPr/>
          </p:nvSpPr>
          <p:spPr>
            <a:xfrm>
              <a:off x="1273873" y="1575933"/>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43" name="Freeform: Shape 142">
              <a:extLst>
                <a:ext uri="{FF2B5EF4-FFF2-40B4-BE49-F238E27FC236}">
                  <a16:creationId xmlns:a16="http://schemas.microsoft.com/office/drawing/2014/main" id="{1616604F-348D-7EB8-AAAB-9F2334129039}"/>
                </a:ext>
              </a:extLst>
            </p:cNvPr>
            <p:cNvSpPr/>
            <p:nvPr/>
          </p:nvSpPr>
          <p:spPr>
            <a:xfrm>
              <a:off x="1273873" y="174909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44" name="Freeform: Shape 143">
              <a:extLst>
                <a:ext uri="{FF2B5EF4-FFF2-40B4-BE49-F238E27FC236}">
                  <a16:creationId xmlns:a16="http://schemas.microsoft.com/office/drawing/2014/main" id="{37866EE8-9CCE-C5E0-ED81-7D617A6DAAB5}"/>
                </a:ext>
              </a:extLst>
            </p:cNvPr>
            <p:cNvSpPr/>
            <p:nvPr/>
          </p:nvSpPr>
          <p:spPr>
            <a:xfrm>
              <a:off x="1273873"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45" name="Freeform: Shape 144">
              <a:extLst>
                <a:ext uri="{FF2B5EF4-FFF2-40B4-BE49-F238E27FC236}">
                  <a16:creationId xmlns:a16="http://schemas.microsoft.com/office/drawing/2014/main" id="{656F1F6D-B188-753F-1F42-35D874D9841B}"/>
                </a:ext>
              </a:extLst>
            </p:cNvPr>
            <p:cNvSpPr/>
            <p:nvPr/>
          </p:nvSpPr>
          <p:spPr>
            <a:xfrm>
              <a:off x="1317212" y="101310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46" name="Freeform: Shape 145">
              <a:extLst>
                <a:ext uri="{FF2B5EF4-FFF2-40B4-BE49-F238E27FC236}">
                  <a16:creationId xmlns:a16="http://schemas.microsoft.com/office/drawing/2014/main" id="{4284BE29-BAA0-E175-4EB8-7F970B0E1456}"/>
                </a:ext>
              </a:extLst>
            </p:cNvPr>
            <p:cNvSpPr/>
            <p:nvPr/>
          </p:nvSpPr>
          <p:spPr>
            <a:xfrm>
              <a:off x="1317212"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47" name="Freeform: Shape 146">
              <a:extLst>
                <a:ext uri="{FF2B5EF4-FFF2-40B4-BE49-F238E27FC236}">
                  <a16:creationId xmlns:a16="http://schemas.microsoft.com/office/drawing/2014/main" id="{3DB23216-2FA2-FF78-F5B9-0A94CD78F8E7}"/>
                </a:ext>
              </a:extLst>
            </p:cNvPr>
            <p:cNvSpPr/>
            <p:nvPr/>
          </p:nvSpPr>
          <p:spPr>
            <a:xfrm>
              <a:off x="1317212" y="1186266"/>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48" name="Freeform: Shape 147">
              <a:extLst>
                <a:ext uri="{FF2B5EF4-FFF2-40B4-BE49-F238E27FC236}">
                  <a16:creationId xmlns:a16="http://schemas.microsoft.com/office/drawing/2014/main" id="{94D1481F-54D5-E208-1339-EF36897C5DB8}"/>
                </a:ext>
              </a:extLst>
            </p:cNvPr>
            <p:cNvSpPr/>
            <p:nvPr/>
          </p:nvSpPr>
          <p:spPr>
            <a:xfrm>
              <a:off x="1317212" y="1316187"/>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49" name="Freeform: Shape 148">
              <a:extLst>
                <a:ext uri="{FF2B5EF4-FFF2-40B4-BE49-F238E27FC236}">
                  <a16:creationId xmlns:a16="http://schemas.microsoft.com/office/drawing/2014/main" id="{58B28714-33F3-D70E-C061-10390620EB29}"/>
                </a:ext>
              </a:extLst>
            </p:cNvPr>
            <p:cNvSpPr/>
            <p:nvPr/>
          </p:nvSpPr>
          <p:spPr>
            <a:xfrm>
              <a:off x="1317212"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50" name="Freeform: Shape 149">
              <a:extLst>
                <a:ext uri="{FF2B5EF4-FFF2-40B4-BE49-F238E27FC236}">
                  <a16:creationId xmlns:a16="http://schemas.microsoft.com/office/drawing/2014/main" id="{49B48258-FE2A-6535-79F0-FF92C93994D7}"/>
                </a:ext>
              </a:extLst>
            </p:cNvPr>
            <p:cNvSpPr/>
            <p:nvPr/>
          </p:nvSpPr>
          <p:spPr>
            <a:xfrm>
              <a:off x="1317212" y="1575933"/>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51" name="Freeform: Shape 150">
              <a:extLst>
                <a:ext uri="{FF2B5EF4-FFF2-40B4-BE49-F238E27FC236}">
                  <a16:creationId xmlns:a16="http://schemas.microsoft.com/office/drawing/2014/main" id="{18BB0FE8-1A8B-8E78-0DBC-B8D25731042A}"/>
                </a:ext>
              </a:extLst>
            </p:cNvPr>
            <p:cNvSpPr/>
            <p:nvPr/>
          </p:nvSpPr>
          <p:spPr>
            <a:xfrm>
              <a:off x="1317212"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52" name="Freeform: Shape 151">
              <a:extLst>
                <a:ext uri="{FF2B5EF4-FFF2-40B4-BE49-F238E27FC236}">
                  <a16:creationId xmlns:a16="http://schemas.microsoft.com/office/drawing/2014/main" id="{283D8809-2FE0-0523-FFB1-9F374D54BDFB}"/>
                </a:ext>
              </a:extLst>
            </p:cNvPr>
            <p:cNvSpPr/>
            <p:nvPr/>
          </p:nvSpPr>
          <p:spPr>
            <a:xfrm>
              <a:off x="1317212"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53" name="Freeform: Shape 152">
              <a:extLst>
                <a:ext uri="{FF2B5EF4-FFF2-40B4-BE49-F238E27FC236}">
                  <a16:creationId xmlns:a16="http://schemas.microsoft.com/office/drawing/2014/main" id="{A403B82D-E9BA-20D7-06BA-13B2033AC61A}"/>
                </a:ext>
              </a:extLst>
            </p:cNvPr>
            <p:cNvSpPr/>
            <p:nvPr/>
          </p:nvSpPr>
          <p:spPr>
            <a:xfrm>
              <a:off x="1360455" y="1272848"/>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54" name="Freeform: Shape 153">
              <a:extLst>
                <a:ext uri="{FF2B5EF4-FFF2-40B4-BE49-F238E27FC236}">
                  <a16:creationId xmlns:a16="http://schemas.microsoft.com/office/drawing/2014/main" id="{268F8AE1-1232-96F8-4113-14A14346DEAC}"/>
                </a:ext>
              </a:extLst>
            </p:cNvPr>
            <p:cNvSpPr/>
            <p:nvPr/>
          </p:nvSpPr>
          <p:spPr>
            <a:xfrm>
              <a:off x="1360455" y="135943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55" name="Freeform: Shape 154">
              <a:extLst>
                <a:ext uri="{FF2B5EF4-FFF2-40B4-BE49-F238E27FC236}">
                  <a16:creationId xmlns:a16="http://schemas.microsoft.com/office/drawing/2014/main" id="{76364BFA-F2AC-5338-3203-A5E82F28AB45}"/>
                </a:ext>
              </a:extLst>
            </p:cNvPr>
            <p:cNvSpPr/>
            <p:nvPr/>
          </p:nvSpPr>
          <p:spPr>
            <a:xfrm>
              <a:off x="1360455" y="1446108"/>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56" name="Freeform: Shape 155">
              <a:extLst>
                <a:ext uri="{FF2B5EF4-FFF2-40B4-BE49-F238E27FC236}">
                  <a16:creationId xmlns:a16="http://schemas.microsoft.com/office/drawing/2014/main" id="{24798711-846C-8423-B038-E64F7B781B8F}"/>
                </a:ext>
              </a:extLst>
            </p:cNvPr>
            <p:cNvSpPr/>
            <p:nvPr/>
          </p:nvSpPr>
          <p:spPr>
            <a:xfrm>
              <a:off x="1360455"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57" name="Freeform: Shape 156">
              <a:extLst>
                <a:ext uri="{FF2B5EF4-FFF2-40B4-BE49-F238E27FC236}">
                  <a16:creationId xmlns:a16="http://schemas.microsoft.com/office/drawing/2014/main" id="{2A1DF698-77D5-5211-17B2-C0717AE3319A}"/>
                </a:ext>
              </a:extLst>
            </p:cNvPr>
            <p:cNvSpPr/>
            <p:nvPr/>
          </p:nvSpPr>
          <p:spPr>
            <a:xfrm>
              <a:off x="1360455" y="1705854"/>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58" name="Freeform: Shape 157">
              <a:extLst>
                <a:ext uri="{FF2B5EF4-FFF2-40B4-BE49-F238E27FC236}">
                  <a16:creationId xmlns:a16="http://schemas.microsoft.com/office/drawing/2014/main" id="{4C4D01AC-4DDF-0532-37D1-825F91F7F8BC}"/>
                </a:ext>
              </a:extLst>
            </p:cNvPr>
            <p:cNvSpPr/>
            <p:nvPr/>
          </p:nvSpPr>
          <p:spPr>
            <a:xfrm>
              <a:off x="1403794" y="839937"/>
              <a:ext cx="43243" cy="259746"/>
            </a:xfrm>
            <a:custGeom>
              <a:avLst/>
              <a:gdLst>
                <a:gd name="connsiteX0" fmla="*/ 0 w 43243"/>
                <a:gd name="connsiteY0" fmla="*/ 0 h 259746"/>
                <a:gd name="connsiteX1" fmla="*/ 43244 w 43243"/>
                <a:gd name="connsiteY1" fmla="*/ 0 h 259746"/>
                <a:gd name="connsiteX2" fmla="*/ 43244 w 43243"/>
                <a:gd name="connsiteY2" fmla="*/ 259747 h 259746"/>
                <a:gd name="connsiteX3" fmla="*/ 0 w 43243"/>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243" h="259746">
                  <a:moveTo>
                    <a:pt x="0" y="0"/>
                  </a:moveTo>
                  <a:lnTo>
                    <a:pt x="43244" y="0"/>
                  </a:lnTo>
                  <a:lnTo>
                    <a:pt x="43244" y="259747"/>
                  </a:lnTo>
                  <a:lnTo>
                    <a:pt x="0" y="259747"/>
                  </a:lnTo>
                  <a:close/>
                </a:path>
              </a:pathLst>
            </a:custGeom>
            <a:solidFill>
              <a:srgbClr val="FFFFFF"/>
            </a:solidFill>
            <a:ln w="9525" cap="flat">
              <a:noFill/>
              <a:prstDash val="solid"/>
              <a:miter/>
            </a:ln>
          </p:spPr>
          <p:txBody>
            <a:bodyPr rtlCol="0" anchor="ctr"/>
            <a:lstStyle/>
            <a:p>
              <a:endParaRPr lang="it-IT" sz="1800"/>
            </a:p>
          </p:txBody>
        </p:sp>
        <p:sp>
          <p:nvSpPr>
            <p:cNvPr id="159" name="Freeform: Shape 158">
              <a:extLst>
                <a:ext uri="{FF2B5EF4-FFF2-40B4-BE49-F238E27FC236}">
                  <a16:creationId xmlns:a16="http://schemas.microsoft.com/office/drawing/2014/main" id="{E9F19623-6931-8CCA-C1F3-8B528A2425BF}"/>
                </a:ext>
              </a:extLst>
            </p:cNvPr>
            <p:cNvSpPr/>
            <p:nvPr/>
          </p:nvSpPr>
          <p:spPr>
            <a:xfrm>
              <a:off x="1403794"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60" name="Freeform: Shape 159">
              <a:extLst>
                <a:ext uri="{FF2B5EF4-FFF2-40B4-BE49-F238E27FC236}">
                  <a16:creationId xmlns:a16="http://schemas.microsoft.com/office/drawing/2014/main" id="{8ACAA208-531D-2DB1-83E0-15FFF542C441}"/>
                </a:ext>
              </a:extLst>
            </p:cNvPr>
            <p:cNvSpPr/>
            <p:nvPr/>
          </p:nvSpPr>
          <p:spPr>
            <a:xfrm>
              <a:off x="1403794" y="1229604"/>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61" name="Freeform: Shape 160">
              <a:extLst>
                <a:ext uri="{FF2B5EF4-FFF2-40B4-BE49-F238E27FC236}">
                  <a16:creationId xmlns:a16="http://schemas.microsoft.com/office/drawing/2014/main" id="{EACDD65C-0306-859E-9A01-F2DBFD937BCE}"/>
                </a:ext>
              </a:extLst>
            </p:cNvPr>
            <p:cNvSpPr/>
            <p:nvPr/>
          </p:nvSpPr>
          <p:spPr>
            <a:xfrm>
              <a:off x="1403794" y="1316187"/>
              <a:ext cx="43243" cy="259746"/>
            </a:xfrm>
            <a:custGeom>
              <a:avLst/>
              <a:gdLst>
                <a:gd name="connsiteX0" fmla="*/ 0 w 43243"/>
                <a:gd name="connsiteY0" fmla="*/ 0 h 259746"/>
                <a:gd name="connsiteX1" fmla="*/ 43244 w 43243"/>
                <a:gd name="connsiteY1" fmla="*/ 0 h 259746"/>
                <a:gd name="connsiteX2" fmla="*/ 43244 w 43243"/>
                <a:gd name="connsiteY2" fmla="*/ 259747 h 259746"/>
                <a:gd name="connsiteX3" fmla="*/ 0 w 43243"/>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243" h="259746">
                  <a:moveTo>
                    <a:pt x="0" y="0"/>
                  </a:moveTo>
                  <a:lnTo>
                    <a:pt x="43244" y="0"/>
                  </a:lnTo>
                  <a:lnTo>
                    <a:pt x="43244" y="259747"/>
                  </a:lnTo>
                  <a:lnTo>
                    <a:pt x="0" y="259747"/>
                  </a:lnTo>
                  <a:close/>
                </a:path>
              </a:pathLst>
            </a:custGeom>
            <a:solidFill>
              <a:srgbClr val="FFFFFF"/>
            </a:solidFill>
            <a:ln w="9525" cap="flat">
              <a:noFill/>
              <a:prstDash val="solid"/>
              <a:miter/>
            </a:ln>
          </p:spPr>
          <p:txBody>
            <a:bodyPr rtlCol="0" anchor="ctr"/>
            <a:lstStyle/>
            <a:p>
              <a:endParaRPr lang="it-IT" sz="1800"/>
            </a:p>
          </p:txBody>
        </p:sp>
        <p:sp>
          <p:nvSpPr>
            <p:cNvPr id="162" name="Freeform: Shape 161">
              <a:extLst>
                <a:ext uri="{FF2B5EF4-FFF2-40B4-BE49-F238E27FC236}">
                  <a16:creationId xmlns:a16="http://schemas.microsoft.com/office/drawing/2014/main" id="{76579BDC-25DE-C312-AAD6-39D2B03B0BB1}"/>
                </a:ext>
              </a:extLst>
            </p:cNvPr>
            <p:cNvSpPr/>
            <p:nvPr/>
          </p:nvSpPr>
          <p:spPr>
            <a:xfrm>
              <a:off x="1403794" y="1619272"/>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63" name="Freeform: Shape 162">
              <a:extLst>
                <a:ext uri="{FF2B5EF4-FFF2-40B4-BE49-F238E27FC236}">
                  <a16:creationId xmlns:a16="http://schemas.microsoft.com/office/drawing/2014/main" id="{9E8B5C0D-B929-9B99-5E6F-2CFF11A99925}"/>
                </a:ext>
              </a:extLst>
            </p:cNvPr>
            <p:cNvSpPr/>
            <p:nvPr/>
          </p:nvSpPr>
          <p:spPr>
            <a:xfrm>
              <a:off x="1403794" y="1705854"/>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64" name="Freeform: Shape 163">
              <a:extLst>
                <a:ext uri="{FF2B5EF4-FFF2-40B4-BE49-F238E27FC236}">
                  <a16:creationId xmlns:a16="http://schemas.microsoft.com/office/drawing/2014/main" id="{4CABD016-14EE-16F1-D99D-24B1A20DD59D}"/>
                </a:ext>
              </a:extLst>
            </p:cNvPr>
            <p:cNvSpPr/>
            <p:nvPr/>
          </p:nvSpPr>
          <p:spPr>
            <a:xfrm>
              <a:off x="1403794" y="183568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65" name="Freeform: Shape 164">
              <a:extLst>
                <a:ext uri="{FF2B5EF4-FFF2-40B4-BE49-F238E27FC236}">
                  <a16:creationId xmlns:a16="http://schemas.microsoft.com/office/drawing/2014/main" id="{E8601D0F-288E-6249-E04C-7C24101C23CC}"/>
                </a:ext>
              </a:extLst>
            </p:cNvPr>
            <p:cNvSpPr/>
            <p:nvPr/>
          </p:nvSpPr>
          <p:spPr>
            <a:xfrm>
              <a:off x="1447038"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66" name="Freeform: Shape 165">
              <a:extLst>
                <a:ext uri="{FF2B5EF4-FFF2-40B4-BE49-F238E27FC236}">
                  <a16:creationId xmlns:a16="http://schemas.microsoft.com/office/drawing/2014/main" id="{8D69C859-CA80-F4E1-E8E9-1572BEEFBD5B}"/>
                </a:ext>
              </a:extLst>
            </p:cNvPr>
            <p:cNvSpPr/>
            <p:nvPr/>
          </p:nvSpPr>
          <p:spPr>
            <a:xfrm>
              <a:off x="1447038"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67" name="Freeform: Shape 166">
              <a:extLst>
                <a:ext uri="{FF2B5EF4-FFF2-40B4-BE49-F238E27FC236}">
                  <a16:creationId xmlns:a16="http://schemas.microsoft.com/office/drawing/2014/main" id="{E7694AFC-462D-6AD1-9A53-FA3C13FF4A6E}"/>
                </a:ext>
              </a:extLst>
            </p:cNvPr>
            <p:cNvSpPr/>
            <p:nvPr/>
          </p:nvSpPr>
          <p:spPr>
            <a:xfrm>
              <a:off x="1447038"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68" name="Freeform: Shape 167">
              <a:extLst>
                <a:ext uri="{FF2B5EF4-FFF2-40B4-BE49-F238E27FC236}">
                  <a16:creationId xmlns:a16="http://schemas.microsoft.com/office/drawing/2014/main" id="{4AF3A79C-2D33-F481-2F5C-615175BD461B}"/>
                </a:ext>
              </a:extLst>
            </p:cNvPr>
            <p:cNvSpPr/>
            <p:nvPr/>
          </p:nvSpPr>
          <p:spPr>
            <a:xfrm>
              <a:off x="1447038" y="135943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69" name="Freeform: Shape 168">
              <a:extLst>
                <a:ext uri="{FF2B5EF4-FFF2-40B4-BE49-F238E27FC236}">
                  <a16:creationId xmlns:a16="http://schemas.microsoft.com/office/drawing/2014/main" id="{D1E39708-8C5E-65F4-FE21-F0738BBBED83}"/>
                </a:ext>
              </a:extLst>
            </p:cNvPr>
            <p:cNvSpPr/>
            <p:nvPr/>
          </p:nvSpPr>
          <p:spPr>
            <a:xfrm>
              <a:off x="1447038"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70" name="Freeform: Shape 169">
              <a:extLst>
                <a:ext uri="{FF2B5EF4-FFF2-40B4-BE49-F238E27FC236}">
                  <a16:creationId xmlns:a16="http://schemas.microsoft.com/office/drawing/2014/main" id="{F0CC7183-9157-4042-3A82-011EE3ADA897}"/>
                </a:ext>
              </a:extLst>
            </p:cNvPr>
            <p:cNvSpPr/>
            <p:nvPr/>
          </p:nvSpPr>
          <p:spPr>
            <a:xfrm>
              <a:off x="1447038" y="153269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71" name="Freeform: Shape 170">
              <a:extLst>
                <a:ext uri="{FF2B5EF4-FFF2-40B4-BE49-F238E27FC236}">
                  <a16:creationId xmlns:a16="http://schemas.microsoft.com/office/drawing/2014/main" id="{2197E327-479A-350A-5E71-C67116F84164}"/>
                </a:ext>
              </a:extLst>
            </p:cNvPr>
            <p:cNvSpPr/>
            <p:nvPr/>
          </p:nvSpPr>
          <p:spPr>
            <a:xfrm>
              <a:off x="1447038" y="1705854"/>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72" name="Freeform: Shape 171">
              <a:extLst>
                <a:ext uri="{FF2B5EF4-FFF2-40B4-BE49-F238E27FC236}">
                  <a16:creationId xmlns:a16="http://schemas.microsoft.com/office/drawing/2014/main" id="{46F19BDD-D4DA-7988-73E9-FF84BBF81C57}"/>
                </a:ext>
              </a:extLst>
            </p:cNvPr>
            <p:cNvSpPr/>
            <p:nvPr/>
          </p:nvSpPr>
          <p:spPr>
            <a:xfrm>
              <a:off x="1447038" y="1879019"/>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73" name="Freeform: Shape 172">
              <a:extLst>
                <a:ext uri="{FF2B5EF4-FFF2-40B4-BE49-F238E27FC236}">
                  <a16:creationId xmlns:a16="http://schemas.microsoft.com/office/drawing/2014/main" id="{E19525A8-10D4-13EA-C639-7C685F1D7F4D}"/>
                </a:ext>
              </a:extLst>
            </p:cNvPr>
            <p:cNvSpPr/>
            <p:nvPr/>
          </p:nvSpPr>
          <p:spPr>
            <a:xfrm>
              <a:off x="1490376"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74" name="Freeform: Shape 173">
              <a:extLst>
                <a:ext uri="{FF2B5EF4-FFF2-40B4-BE49-F238E27FC236}">
                  <a16:creationId xmlns:a16="http://schemas.microsoft.com/office/drawing/2014/main" id="{65503F40-2A97-FF55-9E7A-970A272208B6}"/>
                </a:ext>
              </a:extLst>
            </p:cNvPr>
            <p:cNvSpPr/>
            <p:nvPr/>
          </p:nvSpPr>
          <p:spPr>
            <a:xfrm>
              <a:off x="1490376"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75" name="Freeform: Shape 174">
              <a:extLst>
                <a:ext uri="{FF2B5EF4-FFF2-40B4-BE49-F238E27FC236}">
                  <a16:creationId xmlns:a16="http://schemas.microsoft.com/office/drawing/2014/main" id="{1B8B89B8-01D0-53AC-E0D9-B2FD0DF214DC}"/>
                </a:ext>
              </a:extLst>
            </p:cNvPr>
            <p:cNvSpPr/>
            <p:nvPr/>
          </p:nvSpPr>
          <p:spPr>
            <a:xfrm>
              <a:off x="1490376"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76" name="Freeform: Shape 175">
              <a:extLst>
                <a:ext uri="{FF2B5EF4-FFF2-40B4-BE49-F238E27FC236}">
                  <a16:creationId xmlns:a16="http://schemas.microsoft.com/office/drawing/2014/main" id="{BD0BDC5D-E2A5-B9E6-4040-1844EB0BD77C}"/>
                </a:ext>
              </a:extLst>
            </p:cNvPr>
            <p:cNvSpPr/>
            <p:nvPr/>
          </p:nvSpPr>
          <p:spPr>
            <a:xfrm>
              <a:off x="1490376" y="1186266"/>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77" name="Freeform: Shape 176">
              <a:extLst>
                <a:ext uri="{FF2B5EF4-FFF2-40B4-BE49-F238E27FC236}">
                  <a16:creationId xmlns:a16="http://schemas.microsoft.com/office/drawing/2014/main" id="{67343A50-EF54-06C3-0492-2EB2196026DF}"/>
                </a:ext>
              </a:extLst>
            </p:cNvPr>
            <p:cNvSpPr/>
            <p:nvPr/>
          </p:nvSpPr>
          <p:spPr>
            <a:xfrm>
              <a:off x="1490376" y="1489351"/>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78" name="Freeform: Shape 177">
              <a:extLst>
                <a:ext uri="{FF2B5EF4-FFF2-40B4-BE49-F238E27FC236}">
                  <a16:creationId xmlns:a16="http://schemas.microsoft.com/office/drawing/2014/main" id="{719D6704-C7A1-4E46-6919-285A8EF9D30F}"/>
                </a:ext>
              </a:extLst>
            </p:cNvPr>
            <p:cNvSpPr/>
            <p:nvPr/>
          </p:nvSpPr>
          <p:spPr>
            <a:xfrm>
              <a:off x="1490376" y="1575933"/>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79" name="Freeform: Shape 178">
              <a:extLst>
                <a:ext uri="{FF2B5EF4-FFF2-40B4-BE49-F238E27FC236}">
                  <a16:creationId xmlns:a16="http://schemas.microsoft.com/office/drawing/2014/main" id="{D0D5D6F4-578A-5D6F-8142-BC24BE3B336A}"/>
                </a:ext>
              </a:extLst>
            </p:cNvPr>
            <p:cNvSpPr/>
            <p:nvPr/>
          </p:nvSpPr>
          <p:spPr>
            <a:xfrm>
              <a:off x="1490376" y="1705854"/>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80" name="Freeform: Shape 179">
              <a:extLst>
                <a:ext uri="{FF2B5EF4-FFF2-40B4-BE49-F238E27FC236}">
                  <a16:creationId xmlns:a16="http://schemas.microsoft.com/office/drawing/2014/main" id="{767C6C93-1939-6408-E7C8-C0CDCFC68286}"/>
                </a:ext>
              </a:extLst>
            </p:cNvPr>
            <p:cNvSpPr/>
            <p:nvPr/>
          </p:nvSpPr>
          <p:spPr>
            <a:xfrm>
              <a:off x="1490376" y="1835680"/>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81" name="Freeform: Shape 180">
              <a:extLst>
                <a:ext uri="{FF2B5EF4-FFF2-40B4-BE49-F238E27FC236}">
                  <a16:creationId xmlns:a16="http://schemas.microsoft.com/office/drawing/2014/main" id="{9D9EC96E-F8B4-C5EF-D954-0AF2F2DE31CE}"/>
                </a:ext>
              </a:extLst>
            </p:cNvPr>
            <p:cNvSpPr/>
            <p:nvPr/>
          </p:nvSpPr>
          <p:spPr>
            <a:xfrm>
              <a:off x="1533620" y="839937"/>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82" name="Freeform: Shape 181">
              <a:extLst>
                <a:ext uri="{FF2B5EF4-FFF2-40B4-BE49-F238E27FC236}">
                  <a16:creationId xmlns:a16="http://schemas.microsoft.com/office/drawing/2014/main" id="{A7F31AA3-52B9-7DBD-CCF4-634141D81654}"/>
                </a:ext>
              </a:extLst>
            </p:cNvPr>
            <p:cNvSpPr/>
            <p:nvPr/>
          </p:nvSpPr>
          <p:spPr>
            <a:xfrm>
              <a:off x="1533620" y="926519"/>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83" name="Freeform: Shape 182">
              <a:extLst>
                <a:ext uri="{FF2B5EF4-FFF2-40B4-BE49-F238E27FC236}">
                  <a16:creationId xmlns:a16="http://schemas.microsoft.com/office/drawing/2014/main" id="{B5889068-ECCB-1EF2-E845-04354AEEC7DF}"/>
                </a:ext>
              </a:extLst>
            </p:cNvPr>
            <p:cNvSpPr/>
            <p:nvPr/>
          </p:nvSpPr>
          <p:spPr>
            <a:xfrm>
              <a:off x="1533620"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84" name="Freeform: Shape 183">
              <a:extLst>
                <a:ext uri="{FF2B5EF4-FFF2-40B4-BE49-F238E27FC236}">
                  <a16:creationId xmlns:a16="http://schemas.microsoft.com/office/drawing/2014/main" id="{A3BE4717-A5BD-9B31-2065-DEDAD95B2484}"/>
                </a:ext>
              </a:extLst>
            </p:cNvPr>
            <p:cNvSpPr/>
            <p:nvPr/>
          </p:nvSpPr>
          <p:spPr>
            <a:xfrm>
              <a:off x="1533620" y="1359430"/>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85" name="Freeform: Shape 184">
              <a:extLst>
                <a:ext uri="{FF2B5EF4-FFF2-40B4-BE49-F238E27FC236}">
                  <a16:creationId xmlns:a16="http://schemas.microsoft.com/office/drawing/2014/main" id="{E90F7B62-A449-E401-BD64-CEA626BAEEFE}"/>
                </a:ext>
              </a:extLst>
            </p:cNvPr>
            <p:cNvSpPr/>
            <p:nvPr/>
          </p:nvSpPr>
          <p:spPr>
            <a:xfrm>
              <a:off x="1533620" y="153269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86" name="Freeform: Shape 185">
              <a:extLst>
                <a:ext uri="{FF2B5EF4-FFF2-40B4-BE49-F238E27FC236}">
                  <a16:creationId xmlns:a16="http://schemas.microsoft.com/office/drawing/2014/main" id="{94AAC8EF-271A-6B9A-E270-112D9E09F193}"/>
                </a:ext>
              </a:extLst>
            </p:cNvPr>
            <p:cNvSpPr/>
            <p:nvPr/>
          </p:nvSpPr>
          <p:spPr>
            <a:xfrm>
              <a:off x="1533620" y="1575933"/>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87" name="Freeform: Shape 186">
              <a:extLst>
                <a:ext uri="{FF2B5EF4-FFF2-40B4-BE49-F238E27FC236}">
                  <a16:creationId xmlns:a16="http://schemas.microsoft.com/office/drawing/2014/main" id="{E7BE591E-DF89-5167-8FA8-3BE7EC9E3886}"/>
                </a:ext>
              </a:extLst>
            </p:cNvPr>
            <p:cNvSpPr/>
            <p:nvPr/>
          </p:nvSpPr>
          <p:spPr>
            <a:xfrm>
              <a:off x="1533620" y="1705854"/>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188" name="Freeform: Shape 187">
              <a:extLst>
                <a:ext uri="{FF2B5EF4-FFF2-40B4-BE49-F238E27FC236}">
                  <a16:creationId xmlns:a16="http://schemas.microsoft.com/office/drawing/2014/main" id="{89504CE6-3C54-8BA8-93F4-9B1698CD7B4C}"/>
                </a:ext>
              </a:extLst>
            </p:cNvPr>
            <p:cNvSpPr/>
            <p:nvPr/>
          </p:nvSpPr>
          <p:spPr>
            <a:xfrm>
              <a:off x="1533620" y="1835680"/>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89" name="Freeform: Shape 188">
              <a:extLst>
                <a:ext uri="{FF2B5EF4-FFF2-40B4-BE49-F238E27FC236}">
                  <a16:creationId xmlns:a16="http://schemas.microsoft.com/office/drawing/2014/main" id="{85F19CD5-34FA-1730-B9B9-876A5F84C8DF}"/>
                </a:ext>
              </a:extLst>
            </p:cNvPr>
            <p:cNvSpPr/>
            <p:nvPr/>
          </p:nvSpPr>
          <p:spPr>
            <a:xfrm>
              <a:off x="1576959"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90" name="Freeform: Shape 189">
              <a:extLst>
                <a:ext uri="{FF2B5EF4-FFF2-40B4-BE49-F238E27FC236}">
                  <a16:creationId xmlns:a16="http://schemas.microsoft.com/office/drawing/2014/main" id="{71AC3AD3-A3D6-8E58-82B5-82BE8C44773B}"/>
                </a:ext>
              </a:extLst>
            </p:cNvPr>
            <p:cNvSpPr/>
            <p:nvPr/>
          </p:nvSpPr>
          <p:spPr>
            <a:xfrm>
              <a:off x="1576959" y="926519"/>
              <a:ext cx="43243" cy="129921"/>
            </a:xfrm>
            <a:custGeom>
              <a:avLst/>
              <a:gdLst>
                <a:gd name="connsiteX0" fmla="*/ 0 w 43243"/>
                <a:gd name="connsiteY0" fmla="*/ 0 h 129921"/>
                <a:gd name="connsiteX1" fmla="*/ 43244 w 43243"/>
                <a:gd name="connsiteY1" fmla="*/ 0 h 129921"/>
                <a:gd name="connsiteX2" fmla="*/ 43244 w 43243"/>
                <a:gd name="connsiteY2" fmla="*/ 129921 h 129921"/>
                <a:gd name="connsiteX3" fmla="*/ 0 w 43243"/>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243" h="129921">
                  <a:moveTo>
                    <a:pt x="0" y="0"/>
                  </a:moveTo>
                  <a:lnTo>
                    <a:pt x="43244" y="0"/>
                  </a:lnTo>
                  <a:lnTo>
                    <a:pt x="43244"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191" name="Freeform: Shape 190">
              <a:extLst>
                <a:ext uri="{FF2B5EF4-FFF2-40B4-BE49-F238E27FC236}">
                  <a16:creationId xmlns:a16="http://schemas.microsoft.com/office/drawing/2014/main" id="{730CA760-3076-1C6D-C046-DA23471C5FBB}"/>
                </a:ext>
              </a:extLst>
            </p:cNvPr>
            <p:cNvSpPr/>
            <p:nvPr/>
          </p:nvSpPr>
          <p:spPr>
            <a:xfrm>
              <a:off x="1576959"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92" name="Freeform: Shape 191">
              <a:extLst>
                <a:ext uri="{FF2B5EF4-FFF2-40B4-BE49-F238E27FC236}">
                  <a16:creationId xmlns:a16="http://schemas.microsoft.com/office/drawing/2014/main" id="{91FFE156-A554-AE73-4242-AB2A50A47BCC}"/>
                </a:ext>
              </a:extLst>
            </p:cNvPr>
            <p:cNvSpPr/>
            <p:nvPr/>
          </p:nvSpPr>
          <p:spPr>
            <a:xfrm>
              <a:off x="1576959"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93" name="Freeform: Shape 192">
              <a:extLst>
                <a:ext uri="{FF2B5EF4-FFF2-40B4-BE49-F238E27FC236}">
                  <a16:creationId xmlns:a16="http://schemas.microsoft.com/office/drawing/2014/main" id="{01D112F9-E8F7-B7AC-2A6B-BC3F3B19F61C}"/>
                </a:ext>
              </a:extLst>
            </p:cNvPr>
            <p:cNvSpPr/>
            <p:nvPr/>
          </p:nvSpPr>
          <p:spPr>
            <a:xfrm>
              <a:off x="1576959" y="144610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94" name="Freeform: Shape 193">
              <a:extLst>
                <a:ext uri="{FF2B5EF4-FFF2-40B4-BE49-F238E27FC236}">
                  <a16:creationId xmlns:a16="http://schemas.microsoft.com/office/drawing/2014/main" id="{9DDFDF32-D474-3045-6766-1720BA363F70}"/>
                </a:ext>
              </a:extLst>
            </p:cNvPr>
            <p:cNvSpPr/>
            <p:nvPr/>
          </p:nvSpPr>
          <p:spPr>
            <a:xfrm>
              <a:off x="1576959" y="1749098"/>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95" name="Freeform: Shape 194">
              <a:extLst>
                <a:ext uri="{FF2B5EF4-FFF2-40B4-BE49-F238E27FC236}">
                  <a16:creationId xmlns:a16="http://schemas.microsoft.com/office/drawing/2014/main" id="{B7B5718D-067D-ED52-CEC4-A6139AE15B4D}"/>
                </a:ext>
              </a:extLst>
            </p:cNvPr>
            <p:cNvSpPr/>
            <p:nvPr/>
          </p:nvSpPr>
          <p:spPr>
            <a:xfrm>
              <a:off x="1620202" y="839937"/>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96" name="Freeform: Shape 195">
              <a:extLst>
                <a:ext uri="{FF2B5EF4-FFF2-40B4-BE49-F238E27FC236}">
                  <a16:creationId xmlns:a16="http://schemas.microsoft.com/office/drawing/2014/main" id="{1E87711A-1AC5-2F4C-77C5-1294541D4E7E}"/>
                </a:ext>
              </a:extLst>
            </p:cNvPr>
            <p:cNvSpPr/>
            <p:nvPr/>
          </p:nvSpPr>
          <p:spPr>
            <a:xfrm>
              <a:off x="1620202" y="1099683"/>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97" name="Freeform: Shape 196">
              <a:extLst>
                <a:ext uri="{FF2B5EF4-FFF2-40B4-BE49-F238E27FC236}">
                  <a16:creationId xmlns:a16="http://schemas.microsoft.com/office/drawing/2014/main" id="{F9B40A76-8725-0E66-EF2D-A2D7A526A841}"/>
                </a:ext>
              </a:extLst>
            </p:cNvPr>
            <p:cNvSpPr/>
            <p:nvPr/>
          </p:nvSpPr>
          <p:spPr>
            <a:xfrm>
              <a:off x="1620202" y="1186266"/>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198" name="Freeform: Shape 197">
              <a:extLst>
                <a:ext uri="{FF2B5EF4-FFF2-40B4-BE49-F238E27FC236}">
                  <a16:creationId xmlns:a16="http://schemas.microsoft.com/office/drawing/2014/main" id="{57DF7261-F84F-3FDA-A55E-3230CD4E534A}"/>
                </a:ext>
              </a:extLst>
            </p:cNvPr>
            <p:cNvSpPr/>
            <p:nvPr/>
          </p:nvSpPr>
          <p:spPr>
            <a:xfrm>
              <a:off x="1620202" y="1272848"/>
              <a:ext cx="43243" cy="43243"/>
            </a:xfrm>
            <a:custGeom>
              <a:avLst/>
              <a:gdLst>
                <a:gd name="connsiteX0" fmla="*/ 0 w 43243"/>
                <a:gd name="connsiteY0" fmla="*/ 0 h 43243"/>
                <a:gd name="connsiteX1" fmla="*/ 43244 w 43243"/>
                <a:gd name="connsiteY1" fmla="*/ 0 h 43243"/>
                <a:gd name="connsiteX2" fmla="*/ 43244 w 43243"/>
                <a:gd name="connsiteY2" fmla="*/ 43244 h 43243"/>
                <a:gd name="connsiteX3" fmla="*/ 0 w 43243"/>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243" h="43243">
                  <a:moveTo>
                    <a:pt x="0" y="0"/>
                  </a:moveTo>
                  <a:lnTo>
                    <a:pt x="43244" y="0"/>
                  </a:lnTo>
                  <a:lnTo>
                    <a:pt x="43244"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199" name="Freeform: Shape 198">
              <a:extLst>
                <a:ext uri="{FF2B5EF4-FFF2-40B4-BE49-F238E27FC236}">
                  <a16:creationId xmlns:a16="http://schemas.microsoft.com/office/drawing/2014/main" id="{360BFE91-6196-4EC4-0A66-ACD5733D214B}"/>
                </a:ext>
              </a:extLst>
            </p:cNvPr>
            <p:cNvSpPr/>
            <p:nvPr/>
          </p:nvSpPr>
          <p:spPr>
            <a:xfrm>
              <a:off x="1620202" y="1316187"/>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00" name="Freeform: Shape 199">
              <a:extLst>
                <a:ext uri="{FF2B5EF4-FFF2-40B4-BE49-F238E27FC236}">
                  <a16:creationId xmlns:a16="http://schemas.microsoft.com/office/drawing/2014/main" id="{6FD45F1B-3384-42A5-6925-88EF4B2393C3}"/>
                </a:ext>
              </a:extLst>
            </p:cNvPr>
            <p:cNvSpPr/>
            <p:nvPr/>
          </p:nvSpPr>
          <p:spPr>
            <a:xfrm>
              <a:off x="1620202" y="1446108"/>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01" name="Freeform: Shape 200">
              <a:extLst>
                <a:ext uri="{FF2B5EF4-FFF2-40B4-BE49-F238E27FC236}">
                  <a16:creationId xmlns:a16="http://schemas.microsoft.com/office/drawing/2014/main" id="{D47C9E18-1953-EC95-8B8B-D9B055C8DC1E}"/>
                </a:ext>
              </a:extLst>
            </p:cNvPr>
            <p:cNvSpPr/>
            <p:nvPr/>
          </p:nvSpPr>
          <p:spPr>
            <a:xfrm>
              <a:off x="1620202" y="1575933"/>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02" name="Freeform: Shape 201">
              <a:extLst>
                <a:ext uri="{FF2B5EF4-FFF2-40B4-BE49-F238E27FC236}">
                  <a16:creationId xmlns:a16="http://schemas.microsoft.com/office/drawing/2014/main" id="{5FC5E09E-825E-D361-446C-EF1804A12304}"/>
                </a:ext>
              </a:extLst>
            </p:cNvPr>
            <p:cNvSpPr/>
            <p:nvPr/>
          </p:nvSpPr>
          <p:spPr>
            <a:xfrm>
              <a:off x="1620202" y="1705854"/>
              <a:ext cx="43243" cy="43338"/>
            </a:xfrm>
            <a:custGeom>
              <a:avLst/>
              <a:gdLst>
                <a:gd name="connsiteX0" fmla="*/ 0 w 43243"/>
                <a:gd name="connsiteY0" fmla="*/ 0 h 43338"/>
                <a:gd name="connsiteX1" fmla="*/ 43244 w 43243"/>
                <a:gd name="connsiteY1" fmla="*/ 0 h 43338"/>
                <a:gd name="connsiteX2" fmla="*/ 43244 w 43243"/>
                <a:gd name="connsiteY2" fmla="*/ 43339 h 43338"/>
                <a:gd name="connsiteX3" fmla="*/ 0 w 43243"/>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243" h="43338">
                  <a:moveTo>
                    <a:pt x="0" y="0"/>
                  </a:moveTo>
                  <a:lnTo>
                    <a:pt x="43244" y="0"/>
                  </a:lnTo>
                  <a:lnTo>
                    <a:pt x="43244"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203" name="Freeform: Shape 202">
              <a:extLst>
                <a:ext uri="{FF2B5EF4-FFF2-40B4-BE49-F238E27FC236}">
                  <a16:creationId xmlns:a16="http://schemas.microsoft.com/office/drawing/2014/main" id="{622E1F0B-D6F6-64CE-F87F-2766DE758308}"/>
                </a:ext>
              </a:extLst>
            </p:cNvPr>
            <p:cNvSpPr/>
            <p:nvPr/>
          </p:nvSpPr>
          <p:spPr>
            <a:xfrm>
              <a:off x="1620202" y="1835680"/>
              <a:ext cx="43243" cy="86582"/>
            </a:xfrm>
            <a:custGeom>
              <a:avLst/>
              <a:gdLst>
                <a:gd name="connsiteX0" fmla="*/ 0 w 43243"/>
                <a:gd name="connsiteY0" fmla="*/ 0 h 86582"/>
                <a:gd name="connsiteX1" fmla="*/ 43244 w 43243"/>
                <a:gd name="connsiteY1" fmla="*/ 0 h 86582"/>
                <a:gd name="connsiteX2" fmla="*/ 43244 w 43243"/>
                <a:gd name="connsiteY2" fmla="*/ 86582 h 86582"/>
                <a:gd name="connsiteX3" fmla="*/ 0 w 43243"/>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243" h="86582">
                  <a:moveTo>
                    <a:pt x="0" y="0"/>
                  </a:moveTo>
                  <a:lnTo>
                    <a:pt x="43244" y="0"/>
                  </a:lnTo>
                  <a:lnTo>
                    <a:pt x="43244"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04" name="Freeform: Shape 203">
              <a:extLst>
                <a:ext uri="{FF2B5EF4-FFF2-40B4-BE49-F238E27FC236}">
                  <a16:creationId xmlns:a16="http://schemas.microsoft.com/office/drawing/2014/main" id="{1F4FBED1-FF79-03CD-57A2-F0CDDA59EEF4}"/>
                </a:ext>
              </a:extLst>
            </p:cNvPr>
            <p:cNvSpPr/>
            <p:nvPr/>
          </p:nvSpPr>
          <p:spPr>
            <a:xfrm>
              <a:off x="1663541" y="839937"/>
              <a:ext cx="43338" cy="259746"/>
            </a:xfrm>
            <a:custGeom>
              <a:avLst/>
              <a:gdLst>
                <a:gd name="connsiteX0" fmla="*/ 0 w 43338"/>
                <a:gd name="connsiteY0" fmla="*/ 0 h 259746"/>
                <a:gd name="connsiteX1" fmla="*/ 43339 w 43338"/>
                <a:gd name="connsiteY1" fmla="*/ 0 h 259746"/>
                <a:gd name="connsiteX2" fmla="*/ 43339 w 43338"/>
                <a:gd name="connsiteY2" fmla="*/ 259747 h 259746"/>
                <a:gd name="connsiteX3" fmla="*/ 0 w 43338"/>
                <a:gd name="connsiteY3" fmla="*/ 259747 h 259746"/>
              </a:gdLst>
              <a:ahLst/>
              <a:cxnLst>
                <a:cxn ang="0">
                  <a:pos x="connsiteX0" y="connsiteY0"/>
                </a:cxn>
                <a:cxn ang="0">
                  <a:pos x="connsiteX1" y="connsiteY1"/>
                </a:cxn>
                <a:cxn ang="0">
                  <a:pos x="connsiteX2" y="connsiteY2"/>
                </a:cxn>
                <a:cxn ang="0">
                  <a:pos x="connsiteX3" y="connsiteY3"/>
                </a:cxn>
              </a:cxnLst>
              <a:rect l="l" t="t" r="r" b="b"/>
              <a:pathLst>
                <a:path w="43338" h="259746">
                  <a:moveTo>
                    <a:pt x="0" y="0"/>
                  </a:moveTo>
                  <a:lnTo>
                    <a:pt x="43339" y="0"/>
                  </a:lnTo>
                  <a:lnTo>
                    <a:pt x="43339" y="259747"/>
                  </a:lnTo>
                  <a:lnTo>
                    <a:pt x="0" y="259747"/>
                  </a:lnTo>
                  <a:close/>
                </a:path>
              </a:pathLst>
            </a:custGeom>
            <a:solidFill>
              <a:srgbClr val="FFFFFF"/>
            </a:solidFill>
            <a:ln w="9525" cap="flat">
              <a:noFill/>
              <a:prstDash val="solid"/>
              <a:miter/>
            </a:ln>
          </p:spPr>
          <p:txBody>
            <a:bodyPr rtlCol="0" anchor="ctr"/>
            <a:lstStyle/>
            <a:p>
              <a:endParaRPr lang="it-IT" sz="1800"/>
            </a:p>
          </p:txBody>
        </p:sp>
        <p:sp>
          <p:nvSpPr>
            <p:cNvPr id="205" name="Freeform: Shape 204">
              <a:extLst>
                <a:ext uri="{FF2B5EF4-FFF2-40B4-BE49-F238E27FC236}">
                  <a16:creationId xmlns:a16="http://schemas.microsoft.com/office/drawing/2014/main" id="{D870C2A1-1BBF-D2CD-7476-4D5C90CC6F15}"/>
                </a:ext>
              </a:extLst>
            </p:cNvPr>
            <p:cNvSpPr/>
            <p:nvPr/>
          </p:nvSpPr>
          <p:spPr>
            <a:xfrm>
              <a:off x="1663541" y="1099683"/>
              <a:ext cx="43338" cy="43243"/>
            </a:xfrm>
            <a:custGeom>
              <a:avLst/>
              <a:gdLst>
                <a:gd name="connsiteX0" fmla="*/ 0 w 43338"/>
                <a:gd name="connsiteY0" fmla="*/ 0 h 43243"/>
                <a:gd name="connsiteX1" fmla="*/ 43339 w 43338"/>
                <a:gd name="connsiteY1" fmla="*/ 0 h 43243"/>
                <a:gd name="connsiteX2" fmla="*/ 43339 w 43338"/>
                <a:gd name="connsiteY2" fmla="*/ 43244 h 43243"/>
                <a:gd name="connsiteX3" fmla="*/ 0 w 43338"/>
                <a:gd name="connsiteY3" fmla="*/ 43244 h 43243"/>
              </a:gdLst>
              <a:ahLst/>
              <a:cxnLst>
                <a:cxn ang="0">
                  <a:pos x="connsiteX0" y="connsiteY0"/>
                </a:cxn>
                <a:cxn ang="0">
                  <a:pos x="connsiteX1" y="connsiteY1"/>
                </a:cxn>
                <a:cxn ang="0">
                  <a:pos x="connsiteX2" y="connsiteY2"/>
                </a:cxn>
                <a:cxn ang="0">
                  <a:pos x="connsiteX3" y="connsiteY3"/>
                </a:cxn>
              </a:cxnLst>
              <a:rect l="l" t="t" r="r" b="b"/>
              <a:pathLst>
                <a:path w="43338" h="43243">
                  <a:moveTo>
                    <a:pt x="0" y="0"/>
                  </a:moveTo>
                  <a:lnTo>
                    <a:pt x="43339" y="0"/>
                  </a:lnTo>
                  <a:lnTo>
                    <a:pt x="43339" y="43244"/>
                  </a:lnTo>
                  <a:lnTo>
                    <a:pt x="0" y="43244"/>
                  </a:lnTo>
                  <a:close/>
                </a:path>
              </a:pathLst>
            </a:custGeom>
            <a:solidFill>
              <a:srgbClr val="FFFFFF"/>
            </a:solidFill>
            <a:ln w="9525" cap="flat">
              <a:noFill/>
              <a:prstDash val="solid"/>
              <a:miter/>
            </a:ln>
          </p:spPr>
          <p:txBody>
            <a:bodyPr rtlCol="0" anchor="ctr"/>
            <a:lstStyle/>
            <a:p>
              <a:endParaRPr lang="it-IT" sz="1800"/>
            </a:p>
          </p:txBody>
        </p:sp>
        <p:sp>
          <p:nvSpPr>
            <p:cNvPr id="206" name="Freeform: Shape 205">
              <a:extLst>
                <a:ext uri="{FF2B5EF4-FFF2-40B4-BE49-F238E27FC236}">
                  <a16:creationId xmlns:a16="http://schemas.microsoft.com/office/drawing/2014/main" id="{F39D8056-88EA-6E1E-0180-C76CF8156AF0}"/>
                </a:ext>
              </a:extLst>
            </p:cNvPr>
            <p:cNvSpPr/>
            <p:nvPr/>
          </p:nvSpPr>
          <p:spPr>
            <a:xfrm>
              <a:off x="1663541" y="1229604"/>
              <a:ext cx="43338" cy="86582"/>
            </a:xfrm>
            <a:custGeom>
              <a:avLst/>
              <a:gdLst>
                <a:gd name="connsiteX0" fmla="*/ 0 w 43338"/>
                <a:gd name="connsiteY0" fmla="*/ 0 h 86582"/>
                <a:gd name="connsiteX1" fmla="*/ 43339 w 43338"/>
                <a:gd name="connsiteY1" fmla="*/ 0 h 86582"/>
                <a:gd name="connsiteX2" fmla="*/ 43339 w 43338"/>
                <a:gd name="connsiteY2" fmla="*/ 86582 h 86582"/>
                <a:gd name="connsiteX3" fmla="*/ 0 w 43338"/>
                <a:gd name="connsiteY3" fmla="*/ 86582 h 86582"/>
              </a:gdLst>
              <a:ahLst/>
              <a:cxnLst>
                <a:cxn ang="0">
                  <a:pos x="connsiteX0" y="connsiteY0"/>
                </a:cxn>
                <a:cxn ang="0">
                  <a:pos x="connsiteX1" y="connsiteY1"/>
                </a:cxn>
                <a:cxn ang="0">
                  <a:pos x="connsiteX2" y="connsiteY2"/>
                </a:cxn>
                <a:cxn ang="0">
                  <a:pos x="connsiteX3" y="connsiteY3"/>
                </a:cxn>
              </a:cxnLst>
              <a:rect l="l" t="t" r="r" b="b"/>
              <a:pathLst>
                <a:path w="43338" h="86582">
                  <a:moveTo>
                    <a:pt x="0" y="0"/>
                  </a:moveTo>
                  <a:lnTo>
                    <a:pt x="43339" y="0"/>
                  </a:lnTo>
                  <a:lnTo>
                    <a:pt x="43339" y="86582"/>
                  </a:lnTo>
                  <a:lnTo>
                    <a:pt x="0" y="86582"/>
                  </a:lnTo>
                  <a:close/>
                </a:path>
              </a:pathLst>
            </a:custGeom>
            <a:solidFill>
              <a:srgbClr val="FFFFFF"/>
            </a:solidFill>
            <a:ln w="9525" cap="flat">
              <a:noFill/>
              <a:prstDash val="solid"/>
              <a:miter/>
            </a:ln>
          </p:spPr>
          <p:txBody>
            <a:bodyPr rtlCol="0" anchor="ctr"/>
            <a:lstStyle/>
            <a:p>
              <a:endParaRPr lang="it-IT" sz="1800"/>
            </a:p>
          </p:txBody>
        </p:sp>
        <p:sp>
          <p:nvSpPr>
            <p:cNvPr id="207" name="Freeform: Shape 206">
              <a:extLst>
                <a:ext uri="{FF2B5EF4-FFF2-40B4-BE49-F238E27FC236}">
                  <a16:creationId xmlns:a16="http://schemas.microsoft.com/office/drawing/2014/main" id="{90BDCA09-A311-FF0E-2F6C-B2878C25BB2A}"/>
                </a:ext>
              </a:extLst>
            </p:cNvPr>
            <p:cNvSpPr/>
            <p:nvPr/>
          </p:nvSpPr>
          <p:spPr>
            <a:xfrm>
              <a:off x="1663541" y="1359430"/>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208" name="Freeform: Shape 207">
              <a:extLst>
                <a:ext uri="{FF2B5EF4-FFF2-40B4-BE49-F238E27FC236}">
                  <a16:creationId xmlns:a16="http://schemas.microsoft.com/office/drawing/2014/main" id="{34E8686F-95AD-E7B2-5FBF-02D49D492C57}"/>
                </a:ext>
              </a:extLst>
            </p:cNvPr>
            <p:cNvSpPr/>
            <p:nvPr/>
          </p:nvSpPr>
          <p:spPr>
            <a:xfrm>
              <a:off x="1663541" y="1575933"/>
              <a:ext cx="43338" cy="129921"/>
            </a:xfrm>
            <a:custGeom>
              <a:avLst/>
              <a:gdLst>
                <a:gd name="connsiteX0" fmla="*/ 0 w 43338"/>
                <a:gd name="connsiteY0" fmla="*/ 0 h 129921"/>
                <a:gd name="connsiteX1" fmla="*/ 43339 w 43338"/>
                <a:gd name="connsiteY1" fmla="*/ 0 h 129921"/>
                <a:gd name="connsiteX2" fmla="*/ 43339 w 43338"/>
                <a:gd name="connsiteY2" fmla="*/ 129921 h 129921"/>
                <a:gd name="connsiteX3" fmla="*/ 0 w 43338"/>
                <a:gd name="connsiteY3" fmla="*/ 129921 h 129921"/>
              </a:gdLst>
              <a:ahLst/>
              <a:cxnLst>
                <a:cxn ang="0">
                  <a:pos x="connsiteX0" y="connsiteY0"/>
                </a:cxn>
                <a:cxn ang="0">
                  <a:pos x="connsiteX1" y="connsiteY1"/>
                </a:cxn>
                <a:cxn ang="0">
                  <a:pos x="connsiteX2" y="connsiteY2"/>
                </a:cxn>
                <a:cxn ang="0">
                  <a:pos x="connsiteX3" y="connsiteY3"/>
                </a:cxn>
              </a:cxnLst>
              <a:rect l="l" t="t" r="r" b="b"/>
              <a:pathLst>
                <a:path w="43338" h="129921">
                  <a:moveTo>
                    <a:pt x="0" y="0"/>
                  </a:moveTo>
                  <a:lnTo>
                    <a:pt x="43339" y="0"/>
                  </a:lnTo>
                  <a:lnTo>
                    <a:pt x="43339" y="129921"/>
                  </a:lnTo>
                  <a:lnTo>
                    <a:pt x="0" y="129921"/>
                  </a:lnTo>
                  <a:close/>
                </a:path>
              </a:pathLst>
            </a:custGeom>
            <a:solidFill>
              <a:srgbClr val="FFFFFF"/>
            </a:solidFill>
            <a:ln w="9525" cap="flat">
              <a:noFill/>
              <a:prstDash val="solid"/>
              <a:miter/>
            </a:ln>
          </p:spPr>
          <p:txBody>
            <a:bodyPr rtlCol="0" anchor="ctr"/>
            <a:lstStyle/>
            <a:p>
              <a:endParaRPr lang="it-IT" sz="1800"/>
            </a:p>
          </p:txBody>
        </p:sp>
        <p:sp>
          <p:nvSpPr>
            <p:cNvPr id="209" name="Freeform: Shape 208">
              <a:extLst>
                <a:ext uri="{FF2B5EF4-FFF2-40B4-BE49-F238E27FC236}">
                  <a16:creationId xmlns:a16="http://schemas.microsoft.com/office/drawing/2014/main" id="{C621BDB6-A4EC-DC0D-B938-29EE6098072E}"/>
                </a:ext>
              </a:extLst>
            </p:cNvPr>
            <p:cNvSpPr/>
            <p:nvPr/>
          </p:nvSpPr>
          <p:spPr>
            <a:xfrm>
              <a:off x="1663541" y="1705854"/>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210" name="Freeform: Shape 209">
              <a:extLst>
                <a:ext uri="{FF2B5EF4-FFF2-40B4-BE49-F238E27FC236}">
                  <a16:creationId xmlns:a16="http://schemas.microsoft.com/office/drawing/2014/main" id="{4E1A30B1-1642-A36A-9DE7-0734B30F107E}"/>
                </a:ext>
              </a:extLst>
            </p:cNvPr>
            <p:cNvSpPr/>
            <p:nvPr/>
          </p:nvSpPr>
          <p:spPr>
            <a:xfrm>
              <a:off x="1663541" y="1792437"/>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sp>
          <p:nvSpPr>
            <p:cNvPr id="211" name="Freeform: Shape 210">
              <a:extLst>
                <a:ext uri="{FF2B5EF4-FFF2-40B4-BE49-F238E27FC236}">
                  <a16:creationId xmlns:a16="http://schemas.microsoft.com/office/drawing/2014/main" id="{21C91A41-8790-F9E0-6034-43CE145C119F}"/>
                </a:ext>
              </a:extLst>
            </p:cNvPr>
            <p:cNvSpPr/>
            <p:nvPr/>
          </p:nvSpPr>
          <p:spPr>
            <a:xfrm>
              <a:off x="1663541" y="1879019"/>
              <a:ext cx="43338" cy="43338"/>
            </a:xfrm>
            <a:custGeom>
              <a:avLst/>
              <a:gdLst>
                <a:gd name="connsiteX0" fmla="*/ 0 w 43338"/>
                <a:gd name="connsiteY0" fmla="*/ 0 h 43338"/>
                <a:gd name="connsiteX1" fmla="*/ 43339 w 43338"/>
                <a:gd name="connsiteY1" fmla="*/ 0 h 43338"/>
                <a:gd name="connsiteX2" fmla="*/ 43339 w 43338"/>
                <a:gd name="connsiteY2" fmla="*/ 43339 h 43338"/>
                <a:gd name="connsiteX3" fmla="*/ 0 w 43338"/>
                <a:gd name="connsiteY3" fmla="*/ 43339 h 43338"/>
              </a:gdLst>
              <a:ahLst/>
              <a:cxnLst>
                <a:cxn ang="0">
                  <a:pos x="connsiteX0" y="connsiteY0"/>
                </a:cxn>
                <a:cxn ang="0">
                  <a:pos x="connsiteX1" y="connsiteY1"/>
                </a:cxn>
                <a:cxn ang="0">
                  <a:pos x="connsiteX2" y="connsiteY2"/>
                </a:cxn>
                <a:cxn ang="0">
                  <a:pos x="connsiteX3" y="connsiteY3"/>
                </a:cxn>
              </a:cxnLst>
              <a:rect l="l" t="t" r="r" b="b"/>
              <a:pathLst>
                <a:path w="43338" h="43338">
                  <a:moveTo>
                    <a:pt x="0" y="0"/>
                  </a:moveTo>
                  <a:lnTo>
                    <a:pt x="43339" y="0"/>
                  </a:lnTo>
                  <a:lnTo>
                    <a:pt x="43339" y="43339"/>
                  </a:lnTo>
                  <a:lnTo>
                    <a:pt x="0" y="43339"/>
                  </a:lnTo>
                  <a:close/>
                </a:path>
              </a:pathLst>
            </a:custGeom>
            <a:solidFill>
              <a:srgbClr val="FFFFFF"/>
            </a:solidFill>
            <a:ln w="9525" cap="flat">
              <a:noFill/>
              <a:prstDash val="solid"/>
              <a:miter/>
            </a:ln>
          </p:spPr>
          <p:txBody>
            <a:bodyPr rtlCol="0" anchor="ctr"/>
            <a:lstStyle/>
            <a:p>
              <a:endParaRPr lang="it-IT" sz="1800"/>
            </a:p>
          </p:txBody>
        </p:sp>
      </p:grpSp>
    </p:spTree>
    <p:extLst>
      <p:ext uri="{BB962C8B-B14F-4D97-AF65-F5344CB8AC3E}">
        <p14:creationId xmlns:p14="http://schemas.microsoft.com/office/powerpoint/2010/main" val="2913418603"/>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ree content + text box">
    <p:spTree>
      <p:nvGrpSpPr>
        <p:cNvPr id="1" name=""/>
        <p:cNvGrpSpPr/>
        <p:nvPr/>
      </p:nvGrpSpPr>
      <p:grpSpPr>
        <a:xfrm>
          <a:off x="0" y="0"/>
          <a:ext cx="0" cy="0"/>
          <a:chOff x="0" y="0"/>
          <a:chExt cx="0" cy="0"/>
        </a:xfrm>
      </p:grpSpPr>
      <p:pic>
        <p:nvPicPr>
          <p:cNvPr id="3" name="Picture 2" descr="\\Mac\Home\Desktop\REBRANDING\template pptx\RINA colour RGB-white-pres.png">
            <a:extLst>
              <a:ext uri="{FF2B5EF4-FFF2-40B4-BE49-F238E27FC236}">
                <a16:creationId xmlns:a16="http://schemas.microsoft.com/office/drawing/2014/main" id="{E2A30257-08A4-1D94-F631-2CA4A4F05B9B}"/>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1645900" y="349399"/>
            <a:ext cx="225748" cy="88278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egnaposto testo 5">
            <a:extLst>
              <a:ext uri="{FF2B5EF4-FFF2-40B4-BE49-F238E27FC236}">
                <a16:creationId xmlns:a16="http://schemas.microsoft.com/office/drawing/2014/main" id="{F178FC8E-19C5-C2C5-5709-AC02DFAD9E9B}"/>
              </a:ext>
            </a:extLst>
          </p:cNvPr>
          <p:cNvSpPr>
            <a:spLocks noGrp="1"/>
          </p:cNvSpPr>
          <p:nvPr>
            <p:ph type="body" sz="quarter" idx="11"/>
          </p:nvPr>
        </p:nvSpPr>
        <p:spPr>
          <a:xfrm>
            <a:off x="334963" y="333376"/>
            <a:ext cx="6411276" cy="900112"/>
          </a:xfrm>
          <a:prstGeom prst="rect">
            <a:avLst/>
          </a:prstGeom>
        </p:spPr>
        <p:txBody>
          <a:bodyPr lIns="0" anchor="ctr"/>
          <a:lstStyle>
            <a:lvl1pPr marL="0" indent="0">
              <a:lnSpc>
                <a:spcPct val="100000"/>
              </a:lnSpc>
              <a:spcBef>
                <a:spcPts val="0"/>
              </a:spcBef>
              <a:buNone/>
              <a:defRPr sz="3200">
                <a:solidFill>
                  <a:srgbClr val="13294B"/>
                </a:solidFill>
                <a:latin typeface="Arial Black" panose="020B0A04020102020204" pitchFamily="34" charset="0"/>
              </a:defRPr>
            </a:lvl1pPr>
          </a:lstStyle>
          <a:p>
            <a:endParaRPr lang="en-GB"/>
          </a:p>
        </p:txBody>
      </p:sp>
      <p:sp>
        <p:nvSpPr>
          <p:cNvPr id="5" name="Rectangle 4">
            <a:extLst>
              <a:ext uri="{FF2B5EF4-FFF2-40B4-BE49-F238E27FC236}">
                <a16:creationId xmlns:a16="http://schemas.microsoft.com/office/drawing/2014/main" id="{B33016C2-C8ED-584A-750A-5CD99B44AA0A}"/>
              </a:ext>
            </a:extLst>
          </p:cNvPr>
          <p:cNvSpPr/>
          <p:nvPr userDrawn="1"/>
        </p:nvSpPr>
        <p:spPr>
          <a:xfrm>
            <a:off x="334963"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Segnaposto testo 5">
            <a:extLst>
              <a:ext uri="{FF2B5EF4-FFF2-40B4-BE49-F238E27FC236}">
                <a16:creationId xmlns:a16="http://schemas.microsoft.com/office/drawing/2014/main" id="{54EF9D63-D05B-7586-428B-B90A739A590A}"/>
              </a:ext>
            </a:extLst>
          </p:cNvPr>
          <p:cNvSpPr>
            <a:spLocks noGrp="1"/>
          </p:cNvSpPr>
          <p:nvPr>
            <p:ph type="body" sz="quarter" idx="23"/>
          </p:nvPr>
        </p:nvSpPr>
        <p:spPr>
          <a:xfrm rot="16200000">
            <a:off x="8194328" y="2860326"/>
            <a:ext cx="4977832" cy="3017516"/>
          </a:xfrm>
          <a:prstGeom prst="round1Rect">
            <a:avLst>
              <a:gd name="adj" fmla="val 7828"/>
            </a:avLst>
          </a:prstGeom>
          <a:solidFill>
            <a:srgbClr val="0076A5"/>
          </a:solidFill>
        </p:spPr>
        <p:txBody>
          <a:bodyPr vert="vert270" anchor="ctr"/>
          <a:lstStyle>
            <a:lvl1pPr marL="274320" indent="0">
              <a:lnSpc>
                <a:spcPct val="100000"/>
              </a:lnSpc>
              <a:spcBef>
                <a:spcPts val="0"/>
              </a:spcBef>
              <a:buNone/>
              <a:defRPr sz="1400" b="1">
                <a:ln>
                  <a:noFill/>
                </a:ln>
                <a:noFill/>
                <a:effectLst/>
                <a:latin typeface="Arial Black" panose="020B0A04020102020204" pitchFamily="34" charset="0"/>
                <a:cs typeface="Arial" panose="020B0604020202020204" pitchFamily="34" charset="0"/>
              </a:defRPr>
            </a:lvl1pPr>
          </a:lstStyle>
          <a:p>
            <a:endParaRPr lang="en-GB"/>
          </a:p>
        </p:txBody>
      </p:sp>
      <p:sp>
        <p:nvSpPr>
          <p:cNvPr id="10" name="Segnaposto testo 5">
            <a:extLst>
              <a:ext uri="{FF2B5EF4-FFF2-40B4-BE49-F238E27FC236}">
                <a16:creationId xmlns:a16="http://schemas.microsoft.com/office/drawing/2014/main" id="{4F2268C5-807E-26C2-9016-7F49E5D29875}"/>
              </a:ext>
            </a:extLst>
          </p:cNvPr>
          <p:cNvSpPr>
            <a:spLocks noGrp="1"/>
          </p:cNvSpPr>
          <p:nvPr>
            <p:ph type="body" sz="quarter" idx="12"/>
          </p:nvPr>
        </p:nvSpPr>
        <p:spPr>
          <a:xfrm>
            <a:off x="9575987" y="2131560"/>
            <a:ext cx="2281047" cy="962160"/>
          </a:xfrm>
          <a:prstGeom prst="rect">
            <a:avLst/>
          </a:prstGeom>
        </p:spPr>
        <p:txBody>
          <a:bodyPr lIns="0" anchor="ctr"/>
          <a:lstStyle>
            <a:lvl1pPr marL="0" indent="0">
              <a:lnSpc>
                <a:spcPct val="100000"/>
              </a:lnSpc>
              <a:spcBef>
                <a:spcPts val="0"/>
              </a:spcBef>
              <a:buNone/>
              <a:defRPr sz="1800" b="1">
                <a:solidFill>
                  <a:schemeClr val="bg1"/>
                </a:solidFill>
                <a:latin typeface="Arial Black" panose="020B0A04020102020204" pitchFamily="34" charset="0"/>
                <a:cs typeface="Arial" panose="020B0604020202020204" pitchFamily="34" charset="0"/>
              </a:defRPr>
            </a:lvl1pPr>
          </a:lstStyle>
          <a:p>
            <a:endParaRPr lang="en-GB"/>
          </a:p>
        </p:txBody>
      </p:sp>
      <p:sp>
        <p:nvSpPr>
          <p:cNvPr id="11" name="Segnaposto testo 9">
            <a:extLst>
              <a:ext uri="{FF2B5EF4-FFF2-40B4-BE49-F238E27FC236}">
                <a16:creationId xmlns:a16="http://schemas.microsoft.com/office/drawing/2014/main" id="{669F7532-CE3E-87AD-E885-7EC41DC32F31}"/>
              </a:ext>
            </a:extLst>
          </p:cNvPr>
          <p:cNvSpPr>
            <a:spLocks noGrp="1"/>
          </p:cNvSpPr>
          <p:nvPr>
            <p:ph type="body" sz="quarter" idx="13" hasCustomPrompt="1"/>
          </p:nvPr>
        </p:nvSpPr>
        <p:spPr>
          <a:xfrm>
            <a:off x="9575988" y="3429000"/>
            <a:ext cx="2281046" cy="3084712"/>
          </a:xfrm>
          <a:prstGeom prst="rect">
            <a:avLst/>
          </a:prstGeom>
        </p:spPr>
        <p:txBody>
          <a:bodyPr vert="horz" lIns="0" anchor="t"/>
          <a:lstStyle>
            <a:lvl1pPr marL="0" indent="0" algn="l" defTabSz="457200" rtl="0" eaLnBrk="1" latinLnBrk="0" hangingPunct="1">
              <a:lnSpc>
                <a:spcPct val="100000"/>
              </a:lnSpc>
              <a:spcBef>
                <a:spcPts val="200"/>
              </a:spcBef>
              <a:buNone/>
              <a:defRPr lang="it-IT" sz="1800" kern="1200" dirty="0" smtClean="0">
                <a:solidFill>
                  <a:schemeClr val="bg1"/>
                </a:solidFill>
                <a:latin typeface="Arial" panose="020B0604020202020204" pitchFamily="34" charset="0"/>
                <a:ea typeface="+mn-ea"/>
                <a:cs typeface="Arial" panose="020B0604020202020204" pitchFamily="34" charset="0"/>
              </a:defRPr>
            </a:lvl1pPr>
            <a:lvl2pPr marL="182880" indent="-285750">
              <a:lnSpc>
                <a:spcPct val="100000"/>
              </a:lnSpc>
              <a:spcBef>
                <a:spcPts val="200"/>
              </a:spcBef>
              <a:buFont typeface="Wingdings" panose="05000000000000000000" pitchFamily="2" charset="2"/>
              <a:buChar char="§"/>
              <a:defRPr lang="it-IT" sz="1800" b="1"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Tree>
    <p:extLst>
      <p:ext uri="{BB962C8B-B14F-4D97-AF65-F5344CB8AC3E}">
        <p14:creationId xmlns:p14="http://schemas.microsoft.com/office/powerpoint/2010/main" val="15290563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Introduc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B98F84-4775-DB5B-3D35-9C472AE614E3}"/>
              </a:ext>
            </a:extLst>
          </p:cNvPr>
          <p:cNvSpPr/>
          <p:nvPr userDrawn="1"/>
        </p:nvSpPr>
        <p:spPr>
          <a:xfrm>
            <a:off x="0" y="1"/>
            <a:ext cx="12192000" cy="685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latin typeface="Arial" panose="020B0604020202020204" pitchFamily="34" charset="0"/>
              <a:cs typeface="Arial" panose="020B0604020202020204" pitchFamily="34" charset="0"/>
            </a:endParaRPr>
          </a:p>
        </p:txBody>
      </p:sp>
      <p:sp>
        <p:nvSpPr>
          <p:cNvPr id="13" name="Segnaposto testo 9">
            <a:extLst>
              <a:ext uri="{FF2B5EF4-FFF2-40B4-BE49-F238E27FC236}">
                <a16:creationId xmlns:a16="http://schemas.microsoft.com/office/drawing/2014/main" id="{ED9A6E9E-46D2-B9BC-AC05-61CE4FBFAA3F}"/>
              </a:ext>
            </a:extLst>
          </p:cNvPr>
          <p:cNvSpPr>
            <a:spLocks noGrp="1"/>
          </p:cNvSpPr>
          <p:nvPr>
            <p:ph type="body" sz="quarter" idx="12" hasCustomPrompt="1"/>
          </p:nvPr>
        </p:nvSpPr>
        <p:spPr>
          <a:xfrm>
            <a:off x="334965" y="1916115"/>
            <a:ext cx="11522075" cy="4608511"/>
          </a:xfrm>
          <a:prstGeom prst="rect">
            <a:avLst/>
          </a:prstGeom>
        </p:spPr>
        <p:txBody>
          <a:bodyPr vert="horz" anchor="ctr"/>
          <a:lstStyle>
            <a:lvl1pPr marL="0" indent="0" algn="l" defTabSz="457178" rtl="0" eaLnBrk="1" latinLnBrk="0" hangingPunct="1">
              <a:lnSpc>
                <a:spcPct val="100000"/>
              </a:lnSpc>
              <a:spcBef>
                <a:spcPts val="200"/>
              </a:spcBef>
              <a:buNone/>
              <a:defRPr lang="it-IT" sz="1800" kern="1200" dirty="0" smtClean="0">
                <a:solidFill>
                  <a:schemeClr val="bg1"/>
                </a:solidFill>
                <a:latin typeface="Arial" panose="020B0604020202020204" pitchFamily="34" charset="0"/>
                <a:ea typeface="+mn-ea"/>
                <a:cs typeface="Arial" panose="020B0604020202020204" pitchFamily="34" charset="0"/>
              </a:defRPr>
            </a:lvl1pPr>
            <a:lvl2pPr marL="742913" indent="-285737">
              <a:lnSpc>
                <a:spcPct val="100000"/>
              </a:lnSpc>
              <a:spcBef>
                <a:spcPts val="200"/>
              </a:spcBef>
              <a:buFont typeface="Wingdings" panose="05000000000000000000" pitchFamily="2" charset="2"/>
              <a:buChar char="§"/>
              <a:defRPr lang="it-IT" sz="1800" kern="1200" dirty="0" smtClean="0">
                <a:solidFill>
                  <a:schemeClr val="bg1"/>
                </a:solidFill>
                <a:latin typeface="Arial" panose="020B0604020202020204" pitchFamily="34" charset="0"/>
                <a:ea typeface="+mn-ea"/>
                <a:cs typeface="Arial" panose="020B0604020202020204" pitchFamily="34" charset="0"/>
              </a:defRPr>
            </a:lvl2pPr>
          </a:lstStyle>
          <a:p>
            <a:pPr lvl="0"/>
            <a:r>
              <a:rPr lang="it-IT"/>
              <a:t>Fare clic per modificare gli stili del testo dello schema</a:t>
            </a:r>
          </a:p>
          <a:p>
            <a:pPr lvl="1"/>
            <a:r>
              <a:rPr lang="it-IT"/>
              <a:t>Secondo livello</a:t>
            </a:r>
          </a:p>
        </p:txBody>
      </p:sp>
      <p:sp>
        <p:nvSpPr>
          <p:cNvPr id="15" name="Segnaposto testo 5">
            <a:extLst>
              <a:ext uri="{FF2B5EF4-FFF2-40B4-BE49-F238E27FC236}">
                <a16:creationId xmlns:a16="http://schemas.microsoft.com/office/drawing/2014/main" id="{D646BC2C-4E46-68D5-B281-175AA42D3103}"/>
              </a:ext>
            </a:extLst>
          </p:cNvPr>
          <p:cNvSpPr>
            <a:spLocks noGrp="1"/>
          </p:cNvSpPr>
          <p:nvPr>
            <p:ph type="body" sz="quarter" idx="11"/>
          </p:nvPr>
        </p:nvSpPr>
        <p:spPr>
          <a:xfrm>
            <a:off x="334965" y="333376"/>
            <a:ext cx="11100825" cy="900112"/>
          </a:xfrm>
          <a:prstGeom prst="rect">
            <a:avLst/>
          </a:prstGeom>
        </p:spPr>
        <p:txBody>
          <a:bodyPr anchor="ctr"/>
          <a:lstStyle>
            <a:lvl1pPr marL="0" indent="0">
              <a:lnSpc>
                <a:spcPct val="100000"/>
              </a:lnSpc>
              <a:spcBef>
                <a:spcPts val="0"/>
              </a:spcBef>
              <a:buNone/>
              <a:defRPr sz="3200">
                <a:solidFill>
                  <a:schemeClr val="bg1"/>
                </a:solidFill>
                <a:latin typeface="Arial Black" panose="020B0A04020102020204" pitchFamily="34" charset="0"/>
              </a:defRPr>
            </a:lvl1pPr>
          </a:lstStyle>
          <a:p>
            <a:endParaRPr lang="it-IT"/>
          </a:p>
        </p:txBody>
      </p:sp>
      <p:sp>
        <p:nvSpPr>
          <p:cNvPr id="2" name="Rectangle 1">
            <a:extLst>
              <a:ext uri="{FF2B5EF4-FFF2-40B4-BE49-F238E27FC236}">
                <a16:creationId xmlns:a16="http://schemas.microsoft.com/office/drawing/2014/main" id="{55A173FB-B50E-F2C7-5A74-756832EAC226}"/>
              </a:ext>
            </a:extLst>
          </p:cNvPr>
          <p:cNvSpPr/>
          <p:nvPr userDrawn="1"/>
        </p:nvSpPr>
        <p:spPr>
          <a:xfrm>
            <a:off x="456886" y="-1"/>
            <a:ext cx="811849" cy="180000"/>
          </a:xfrm>
          <a:prstGeom prst="rect">
            <a:avLst/>
          </a:prstGeom>
          <a:solidFill>
            <a:srgbClr val="0076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800"/>
          </a:p>
        </p:txBody>
      </p:sp>
      <p:sp>
        <p:nvSpPr>
          <p:cNvPr id="3" name="Text Placeholder 5">
            <a:extLst>
              <a:ext uri="{FF2B5EF4-FFF2-40B4-BE49-F238E27FC236}">
                <a16:creationId xmlns:a16="http://schemas.microsoft.com/office/drawing/2014/main" id="{252A44C3-63A3-DC5E-87BA-18D7E2F7734F}"/>
              </a:ext>
            </a:extLst>
          </p:cNvPr>
          <p:cNvSpPr>
            <a:spLocks noGrp="1"/>
          </p:cNvSpPr>
          <p:nvPr>
            <p:ph type="body" sz="quarter" idx="13" hasCustomPrompt="1"/>
          </p:nvPr>
        </p:nvSpPr>
        <p:spPr>
          <a:xfrm rot="16200000">
            <a:off x="11512490" y="497561"/>
            <a:ext cx="495503" cy="188952"/>
          </a:xfrm>
          <a:prstGeom prst="triangle">
            <a:avLst>
              <a:gd name="adj" fmla="val 50769"/>
            </a:avLst>
          </a:prstGeom>
          <a:solidFill>
            <a:srgbClr val="0076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33" dirty="0">
                <a:solidFill>
                  <a:srgbClr val="13294B"/>
                </a:solidFill>
              </a:defRPr>
            </a:lvl1pPr>
          </a:lstStyle>
          <a:p>
            <a:pPr marL="0" lvl="0" algn="ctr"/>
            <a:r>
              <a:rPr lang="it-IT"/>
              <a:t>---</a:t>
            </a:r>
            <a:endParaRPr lang="en-US"/>
          </a:p>
        </p:txBody>
      </p:sp>
      <p:sp>
        <p:nvSpPr>
          <p:cNvPr id="4" name="Text Placeholder 5">
            <a:extLst>
              <a:ext uri="{FF2B5EF4-FFF2-40B4-BE49-F238E27FC236}">
                <a16:creationId xmlns:a16="http://schemas.microsoft.com/office/drawing/2014/main" id="{C043015D-0B1D-1A77-E4C9-429C63FBC941}"/>
              </a:ext>
            </a:extLst>
          </p:cNvPr>
          <p:cNvSpPr>
            <a:spLocks noGrp="1"/>
          </p:cNvSpPr>
          <p:nvPr>
            <p:ph type="body" sz="quarter" idx="14" hasCustomPrompt="1"/>
          </p:nvPr>
        </p:nvSpPr>
        <p:spPr>
          <a:xfrm rot="5400000">
            <a:off x="11512490" y="885244"/>
            <a:ext cx="495503" cy="188952"/>
          </a:xfrm>
          <a:prstGeom prst="triangle">
            <a:avLst>
              <a:gd name="adj" fmla="val 50769"/>
            </a:avLst>
          </a:prstGeom>
          <a:solidFill>
            <a:srgbClr val="0076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lgn="l">
              <a:defRPr lang="en-US" sz="133" dirty="0">
                <a:solidFill>
                  <a:srgbClr val="13294B"/>
                </a:solidFill>
              </a:defRPr>
            </a:lvl1pPr>
          </a:lstStyle>
          <a:p>
            <a:pPr marL="0" lvl="0" algn="ctr"/>
            <a:r>
              <a:rPr lang="it-IT"/>
              <a:t>---</a:t>
            </a:r>
            <a:endParaRPr lang="en-US"/>
          </a:p>
        </p:txBody>
      </p:sp>
    </p:spTree>
    <p:extLst>
      <p:ext uri="{BB962C8B-B14F-4D97-AF65-F5344CB8AC3E}">
        <p14:creationId xmlns:p14="http://schemas.microsoft.com/office/powerpoint/2010/main" val="1032995202"/>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and caption">
    <p:spTree>
      <p:nvGrpSpPr>
        <p:cNvPr id="1" name=""/>
        <p:cNvGrpSpPr/>
        <p:nvPr/>
      </p:nvGrpSpPr>
      <p:grpSpPr>
        <a:xfrm>
          <a:off x="0" y="0"/>
          <a:ext cx="0" cy="0"/>
          <a:chOff x="0" y="0"/>
          <a:chExt cx="0" cy="0"/>
        </a:xfrm>
      </p:grpSpPr>
      <p:sp>
        <p:nvSpPr>
          <p:cNvPr id="10" name="Segnaposto contenuto 3"/>
          <p:cNvSpPr>
            <a:spLocks noGrp="1"/>
          </p:cNvSpPr>
          <p:nvPr>
            <p:ph sz="quarter" idx="12"/>
          </p:nvPr>
        </p:nvSpPr>
        <p:spPr>
          <a:xfrm>
            <a:off x="1" y="1620147"/>
            <a:ext cx="12191999" cy="5237853"/>
          </a:xfrm>
          <a:prstGeom prst="rect">
            <a:avLst/>
          </a:prstGeom>
        </p:spPr>
        <p:txBody>
          <a:bodyPr vert="horz"/>
          <a:lstStyle>
            <a:lvl1pPr>
              <a:defRPr sz="133"/>
            </a:lvl1pPr>
            <a:lvl2pPr>
              <a:defRPr sz="133"/>
            </a:lvl2pPr>
            <a:lvl3pPr>
              <a:defRPr sz="133"/>
            </a:lvl3pPr>
            <a:lvl4pPr>
              <a:defRPr sz="133"/>
            </a:lvl4pPr>
            <a:lvl5pPr>
              <a:defRPr sz="133"/>
            </a:lvl5pPr>
          </a:lstStyle>
          <a:p>
            <a:pPr lvl="0"/>
            <a:endParaRPr lang="it-IT"/>
          </a:p>
        </p:txBody>
      </p:sp>
      <p:sp>
        <p:nvSpPr>
          <p:cNvPr id="7" name="Segnaposto testo 6"/>
          <p:cNvSpPr>
            <a:spLocks noGrp="1"/>
          </p:cNvSpPr>
          <p:nvPr>
            <p:ph type="body" sz="quarter" idx="10"/>
          </p:nvPr>
        </p:nvSpPr>
        <p:spPr>
          <a:xfrm>
            <a:off x="368300" y="292507"/>
            <a:ext cx="9904589" cy="984376"/>
          </a:xfrm>
          <a:prstGeom prst="rect">
            <a:avLst/>
          </a:prstGeom>
        </p:spPr>
        <p:txBody>
          <a:bodyPr vert="horz" anchor="b"/>
          <a:lstStyle>
            <a:lvl1pPr marL="0" indent="0" algn="l" defTabSz="609585" rtl="0" eaLnBrk="1" fontAlgn="base" latinLnBrk="0" hangingPunct="1">
              <a:spcBef>
                <a:spcPct val="0"/>
              </a:spcBef>
              <a:spcAft>
                <a:spcPct val="0"/>
              </a:spcAft>
              <a:buNone/>
              <a:defRPr lang="it-IT" sz="3200" b="1" kern="1200" dirty="0" smtClean="0">
                <a:solidFill>
                  <a:srgbClr val="13294B"/>
                </a:solidFill>
                <a:latin typeface="+mj-lt"/>
                <a:ea typeface="+mj-ea"/>
                <a:cs typeface="+mj-cs"/>
              </a:defRPr>
            </a:lvl1pPr>
          </a:lstStyle>
          <a:p>
            <a:pPr lvl="0"/>
            <a:r>
              <a:rPr lang="it-IT"/>
              <a:t>Fare clic per modificare </a:t>
            </a:r>
          </a:p>
          <a:p>
            <a:pPr lvl="0"/>
            <a:r>
              <a:rPr lang="it-IT"/>
              <a:t>gli stili del testo dello schema</a:t>
            </a:r>
          </a:p>
        </p:txBody>
      </p:sp>
      <p:sp>
        <p:nvSpPr>
          <p:cNvPr id="4" name="Segnaposto testo 3"/>
          <p:cNvSpPr>
            <a:spLocks noGrp="1"/>
          </p:cNvSpPr>
          <p:nvPr>
            <p:ph type="body" sz="quarter" idx="11" hasCustomPrompt="1"/>
          </p:nvPr>
        </p:nvSpPr>
        <p:spPr>
          <a:xfrm>
            <a:off x="0" y="5546728"/>
            <a:ext cx="12192000" cy="1311273"/>
          </a:xfrm>
          <a:prstGeom prst="rect">
            <a:avLst/>
          </a:prstGeom>
          <a:solidFill>
            <a:srgbClr val="13294B">
              <a:alpha val="84000"/>
            </a:srgbClr>
          </a:solidFill>
          <a:ln>
            <a:noFill/>
          </a:ln>
          <a:effectLst/>
        </p:spPr>
        <p:txBody>
          <a:bodyPr vert="horz" lIns="360000" tIns="140400" rIns="360000" bIns="140400" anchor="ctr"/>
          <a:lstStyle>
            <a:lvl1pPr marL="0" indent="0">
              <a:buNone/>
              <a:defRPr sz="1600" b="1">
                <a:solidFill>
                  <a:schemeClr val="bg1"/>
                </a:solidFill>
              </a:defRPr>
            </a:lvl1pPr>
          </a:lstStyle>
          <a:p>
            <a:pPr lvl="0"/>
            <a:r>
              <a:rPr lang="it-IT"/>
              <a:t>Description</a:t>
            </a:r>
          </a:p>
        </p:txBody>
      </p:sp>
      <p:sp>
        <p:nvSpPr>
          <p:cNvPr id="11" name="Rettangolo 3">
            <a:extLst>
              <a:ext uri="{FF2B5EF4-FFF2-40B4-BE49-F238E27FC236}">
                <a16:creationId xmlns:a16="http://schemas.microsoft.com/office/drawing/2014/main" id="{7999716D-1ADB-4FB8-BBF7-D041614E7D5E}"/>
              </a:ext>
            </a:extLst>
          </p:cNvPr>
          <p:cNvSpPr/>
          <p:nvPr userDrawn="1"/>
        </p:nvSpPr>
        <p:spPr>
          <a:xfrm flipV="1">
            <a:off x="-155467" y="965541"/>
            <a:ext cx="523773" cy="158408"/>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pic>
        <p:nvPicPr>
          <p:cNvPr id="8" name="Picture 5" descr="\\Mac\Home\Desktop\REBRANDING\template pptx\RINA colour RGB-pres.png">
            <a:extLst>
              <a:ext uri="{FF2B5EF4-FFF2-40B4-BE49-F238E27FC236}">
                <a16:creationId xmlns:a16="http://schemas.microsoft.com/office/drawing/2014/main" id="{BBE7A028-881A-4E17-938A-F3F70B896E4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581474" y="418153"/>
            <a:ext cx="1237916" cy="9502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69174520"/>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0635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49" r:id="rId3"/>
    <p:sldLayoutId id="2147483678" r:id="rId4"/>
    <p:sldLayoutId id="2147483660" r:id="rId5"/>
    <p:sldLayoutId id="2147483661" r:id="rId6"/>
    <p:sldLayoutId id="2147483662" r:id="rId7"/>
    <p:sldLayoutId id="2147483663" r:id="rId8"/>
    <p:sldLayoutId id="2147483679" r:id="rId9"/>
    <p:sldLayoutId id="2147483664" r:id="rId10"/>
    <p:sldLayoutId id="2147483665" r:id="rId11"/>
    <p:sldLayoutId id="2147483666" r:id="rId12"/>
    <p:sldLayoutId id="2147483667" r:id="rId13"/>
    <p:sldLayoutId id="2147483668" r:id="rId14"/>
    <p:sldLayoutId id="2147483670" r:id="rId15"/>
    <p:sldLayoutId id="2147483681" r:id="rId16"/>
    <p:sldLayoutId id="2147483685" r:id="rId17"/>
    <p:sldLayoutId id="2147483686" r:id="rId18"/>
    <p:sldLayoutId id="2147483694" r:id="rId19"/>
    <p:sldLayoutId id="2147483695" r:id="rId20"/>
    <p:sldLayoutId id="2147483693" r:id="rId21"/>
    <p:sldLayoutId id="2147483697" r:id="rId22"/>
    <p:sldLayoutId id="2147483698" r:id="rId23"/>
  </p:sldLayoutIdLst>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777" userDrawn="1">
          <p15:clr>
            <a:srgbClr val="F26B43"/>
          </p15:clr>
        </p15:guide>
        <p15:guide id="6" orient="horz" pos="210" userDrawn="1">
          <p15:clr>
            <a:srgbClr val="F26B43"/>
          </p15:clr>
        </p15:guide>
        <p15:guide id="7" orient="horz" pos="1207" userDrawn="1">
          <p15:clr>
            <a:srgbClr val="F26B43"/>
          </p15:clr>
        </p15:guide>
        <p15:guide id="8"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slide" Target="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3.xml"/><Relationship Id="rId7" Type="http://schemas.openxmlformats.org/officeDocument/2006/relationships/image" Target="../media/image11.emf"/><Relationship Id="rId12" Type="http://schemas.openxmlformats.org/officeDocument/2006/relationships/image" Target="../media/image16.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oleObject" Target="../embeddings/oleObject1.bin"/><Relationship Id="rId11" Type="http://schemas.openxmlformats.org/officeDocument/2006/relationships/image" Target="../media/image15.svg"/><Relationship Id="rId5" Type="http://schemas.openxmlformats.org/officeDocument/2006/relationships/notesSlide" Target="../notesSlides/notesSlide3.xml"/><Relationship Id="rId10" Type="http://schemas.openxmlformats.org/officeDocument/2006/relationships/image" Target="../media/image14.svg"/><Relationship Id="rId4" Type="http://schemas.openxmlformats.org/officeDocument/2006/relationships/slideLayout" Target="../slideLayouts/slideLayout11.xml"/><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image" Target="../media/image21.png"/><Relationship Id="rId3" Type="http://schemas.openxmlformats.org/officeDocument/2006/relationships/tags" Target="../tags/tag6.xml"/><Relationship Id="rId7" Type="http://schemas.openxmlformats.org/officeDocument/2006/relationships/oleObject" Target="../embeddings/oleObject2.bin"/><Relationship Id="rId12" Type="http://schemas.openxmlformats.org/officeDocument/2006/relationships/image" Target="../media/image20.png"/><Relationship Id="rId2" Type="http://schemas.openxmlformats.org/officeDocument/2006/relationships/tags" Target="../tags/tag5.xml"/><Relationship Id="rId16" Type="http://schemas.openxmlformats.org/officeDocument/2006/relationships/image" Target="../media/image24.png"/><Relationship Id="rId1" Type="http://schemas.openxmlformats.org/officeDocument/2006/relationships/tags" Target="../tags/tag4.xml"/><Relationship Id="rId6" Type="http://schemas.openxmlformats.org/officeDocument/2006/relationships/notesSlide" Target="../notesSlides/notesSlide4.xml"/><Relationship Id="rId11" Type="http://schemas.openxmlformats.org/officeDocument/2006/relationships/image" Target="../media/image19.jpeg"/><Relationship Id="rId5" Type="http://schemas.openxmlformats.org/officeDocument/2006/relationships/slideLayout" Target="../slideLayouts/slideLayout22.xml"/><Relationship Id="rId15" Type="http://schemas.openxmlformats.org/officeDocument/2006/relationships/image" Target="../media/image23.jpeg"/><Relationship Id="rId10" Type="http://schemas.openxmlformats.org/officeDocument/2006/relationships/image" Target="../media/image18.jpeg"/><Relationship Id="rId4" Type="http://schemas.openxmlformats.org/officeDocument/2006/relationships/tags" Target="../tags/tag7.xml"/><Relationship Id="rId9" Type="http://schemas.openxmlformats.org/officeDocument/2006/relationships/chart" Target="../charts/chart1.xml"/><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notesSlide" Target="../notesSlides/notesSlide5.xml"/><Relationship Id="rId7" Type="http://schemas.openxmlformats.org/officeDocument/2006/relationships/image" Target="../media/image28.svg"/><Relationship Id="rId2" Type="http://schemas.openxmlformats.org/officeDocument/2006/relationships/slideLayout" Target="../slideLayouts/slideLayout19.xml"/><Relationship Id="rId1" Type="http://schemas.openxmlformats.org/officeDocument/2006/relationships/tags" Target="../tags/tag8.xml"/><Relationship Id="rId6" Type="http://schemas.openxmlformats.org/officeDocument/2006/relationships/image" Target="../media/image27.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jpeg"/><Relationship Id="rId9" Type="http://schemas.openxmlformats.org/officeDocument/2006/relationships/image" Target="../media/image30.svg"/></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notesSlide" Target="../notesSlides/notesSlide6.xml"/><Relationship Id="rId7" Type="http://schemas.openxmlformats.org/officeDocument/2006/relationships/image" Target="../media/image33.svg"/><Relationship Id="rId12" Type="http://schemas.openxmlformats.org/officeDocument/2006/relationships/image" Target="../media/image38.svg"/><Relationship Id="rId2" Type="http://schemas.openxmlformats.org/officeDocument/2006/relationships/slideLayout" Target="../slideLayouts/slideLayout11.xml"/><Relationship Id="rId1" Type="http://schemas.openxmlformats.org/officeDocument/2006/relationships/tags" Target="../tags/tag9.xml"/><Relationship Id="rId6" Type="http://schemas.openxmlformats.org/officeDocument/2006/relationships/image" Target="../media/image32.svg"/><Relationship Id="rId11" Type="http://schemas.openxmlformats.org/officeDocument/2006/relationships/image" Target="../media/image37.svg"/><Relationship Id="rId5" Type="http://schemas.openxmlformats.org/officeDocument/2006/relationships/image" Target="../media/image17.emf"/><Relationship Id="rId10" Type="http://schemas.openxmlformats.org/officeDocument/2006/relationships/image" Target="../media/image36.svg"/><Relationship Id="rId4" Type="http://schemas.openxmlformats.org/officeDocument/2006/relationships/oleObject" Target="../embeddings/oleObject3.bin"/><Relationship Id="rId9" Type="http://schemas.openxmlformats.org/officeDocument/2006/relationships/image" Target="../media/image35.sv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9.jpe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slide" Target="slide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slideLayout" Target="../slideLayouts/slideLayout21.xml"/><Relationship Id="rId5" Type="http://schemas.openxmlformats.org/officeDocument/2006/relationships/image" Target="../media/image2.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45.gif"/></Relationships>
</file>

<file path=ppt/slides/_rels/slide1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45.gif"/></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45.gif"/><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8" Type="http://schemas.openxmlformats.org/officeDocument/2006/relationships/hyperlink" Target="https://www.youtube.com/RINA1861" TargetMode="External"/><Relationship Id="rId13" Type="http://schemas.openxmlformats.org/officeDocument/2006/relationships/image" Target="../media/image55.png"/><Relationship Id="rId3" Type="http://schemas.openxmlformats.org/officeDocument/2006/relationships/image" Target="../media/image50.svg"/><Relationship Id="rId7" Type="http://schemas.openxmlformats.org/officeDocument/2006/relationships/image" Target="../media/image52.png"/><Relationship Id="rId12" Type="http://schemas.openxmlformats.org/officeDocument/2006/relationships/hyperlink" Target="https://www.rina.org/en" TargetMode="External"/><Relationship Id="rId2" Type="http://schemas.openxmlformats.org/officeDocument/2006/relationships/image" Target="../media/image49.jpeg"/><Relationship Id="rId1" Type="http://schemas.openxmlformats.org/officeDocument/2006/relationships/slideLayout" Target="../slideLayouts/slideLayout20.xml"/><Relationship Id="rId6" Type="http://schemas.openxmlformats.org/officeDocument/2006/relationships/hyperlink" Target="https://www.linkedin.com/company/rina/mycompany/verification/" TargetMode="External"/><Relationship Id="rId11" Type="http://schemas.openxmlformats.org/officeDocument/2006/relationships/image" Target="../media/image54.png"/><Relationship Id="rId5" Type="http://schemas.openxmlformats.org/officeDocument/2006/relationships/image" Target="../media/image51.png"/><Relationship Id="rId10" Type="http://schemas.openxmlformats.org/officeDocument/2006/relationships/hyperlink" Target="https://twitter.com/RINA1861" TargetMode="External"/><Relationship Id="rId4" Type="http://schemas.openxmlformats.org/officeDocument/2006/relationships/hyperlink" Target="https://www.instagram.com/weatrina/" TargetMode="External"/><Relationship Id="rId9" Type="http://schemas.openxmlformats.org/officeDocument/2006/relationships/image" Target="../media/image53.png"/><Relationship Id="rId1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 action="ppaction://noaction"/>
            <a:extLst>
              <a:ext uri="{FF2B5EF4-FFF2-40B4-BE49-F238E27FC236}">
                <a16:creationId xmlns:a16="http://schemas.microsoft.com/office/drawing/2014/main" id="{11AF7643-5620-EC2E-A9C3-EB446BFC2287}"/>
              </a:ext>
            </a:extLst>
          </p:cNvPr>
          <p:cNvSpPr/>
          <p:nvPr/>
        </p:nvSpPr>
        <p:spPr>
          <a:xfrm>
            <a:off x="0" y="0"/>
            <a:ext cx="12192000" cy="6858000"/>
          </a:xfrm>
          <a:prstGeom prst="rect">
            <a:avLst/>
          </a:prstGeom>
          <a:solidFill>
            <a:srgbClr val="1329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5" name="Picture 4" descr="Logo&#10;&#10;Description automatically generated">
            <a:hlinkClick r:id="" action="ppaction://noaction"/>
            <a:extLst>
              <a:ext uri="{FF2B5EF4-FFF2-40B4-BE49-F238E27FC236}">
                <a16:creationId xmlns:a16="http://schemas.microsoft.com/office/drawing/2014/main" id="{194AD775-D193-FEAD-F850-342D51309B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29795" y="610213"/>
            <a:ext cx="4710157" cy="4710157"/>
          </a:xfrm>
          <a:prstGeom prst="rect">
            <a:avLst/>
          </a:prstGeom>
        </p:spPr>
      </p:pic>
      <p:sp>
        <p:nvSpPr>
          <p:cNvPr id="2" name="TextBox 1">
            <a:hlinkClick r:id="" action="ppaction://noaction"/>
            <a:extLst>
              <a:ext uri="{FF2B5EF4-FFF2-40B4-BE49-F238E27FC236}">
                <a16:creationId xmlns:a16="http://schemas.microsoft.com/office/drawing/2014/main" id="{46379F31-7923-5177-5059-EB97CE4769F8}"/>
              </a:ext>
            </a:extLst>
          </p:cNvPr>
          <p:cNvSpPr txBox="1"/>
          <p:nvPr/>
        </p:nvSpPr>
        <p:spPr>
          <a:xfrm>
            <a:off x="72002" y="4991083"/>
            <a:ext cx="12192000" cy="523220"/>
          </a:xfrm>
          <a:prstGeom prst="rect">
            <a:avLst/>
          </a:prstGeom>
          <a:noFill/>
        </p:spPr>
        <p:txBody>
          <a:bodyPr wrap="square" rtlCol="0">
            <a:spAutoFit/>
          </a:bodyPr>
          <a:lstStyle/>
          <a:p>
            <a:pPr algn="ctr"/>
            <a:r>
              <a:rPr lang="it-IT" sz="2800" b="1" err="1">
                <a:solidFill>
                  <a:srgbClr val="3EB1C8"/>
                </a:solidFill>
                <a:latin typeface="Arial Black" panose="020B0604020202020204" pitchFamily="34" charset="0"/>
                <a:cs typeface="Arial Black" panose="020B0604020202020204" pitchFamily="34" charset="0"/>
              </a:rPr>
              <a:t>Our</a:t>
            </a:r>
            <a:r>
              <a:rPr lang="it-IT" sz="2800" b="1">
                <a:solidFill>
                  <a:srgbClr val="3EB1C8"/>
                </a:solidFill>
                <a:latin typeface="Arial Black" panose="020B0604020202020204" pitchFamily="34" charset="0"/>
                <a:cs typeface="Arial Black" panose="020B0604020202020204" pitchFamily="34" charset="0"/>
              </a:rPr>
              <a:t> </a:t>
            </a:r>
            <a:r>
              <a:rPr lang="it-IT" sz="2800" b="1" err="1">
                <a:solidFill>
                  <a:srgbClr val="3EB1C8"/>
                </a:solidFill>
                <a:latin typeface="Arial Black" panose="020B0604020202020204" pitchFamily="34" charset="0"/>
                <a:cs typeface="Arial Black" panose="020B0604020202020204" pitchFamily="34" charset="0"/>
              </a:rPr>
              <a:t>experience</a:t>
            </a:r>
            <a:r>
              <a:rPr lang="it-IT" sz="2800" b="1">
                <a:solidFill>
                  <a:srgbClr val="3EB1C8"/>
                </a:solidFill>
                <a:latin typeface="Arial Black" panose="020B0604020202020204" pitchFamily="34" charset="0"/>
                <a:cs typeface="Arial Black" panose="020B0604020202020204" pitchFamily="34" charset="0"/>
              </a:rPr>
              <a:t>. Your </a:t>
            </a:r>
            <a:r>
              <a:rPr lang="it-IT" sz="2800" b="1" err="1">
                <a:solidFill>
                  <a:srgbClr val="3EB1C8"/>
                </a:solidFill>
                <a:latin typeface="Arial Black" panose="020B0604020202020204" pitchFamily="34" charset="0"/>
                <a:cs typeface="Arial Black" panose="020B0604020202020204" pitchFamily="34" charset="0"/>
              </a:rPr>
              <a:t>growth</a:t>
            </a:r>
            <a:r>
              <a:rPr lang="it-IT" sz="2800" b="1">
                <a:solidFill>
                  <a:srgbClr val="3EB1C8"/>
                </a:solidFill>
                <a:latin typeface="Arial Black" panose="020B0604020202020204" pitchFamily="34" charset="0"/>
                <a:cs typeface="Arial Black" panose="020B0604020202020204" pitchFamily="34" charset="0"/>
              </a:rPr>
              <a:t>.</a:t>
            </a:r>
            <a:endParaRPr lang="en-IT" sz="2800" b="1">
              <a:solidFill>
                <a:srgbClr val="3EB1C8"/>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1010728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group of people sitting at tables with laptops&#10;&#10;Description automatically generated">
            <a:extLst>
              <a:ext uri="{FF2B5EF4-FFF2-40B4-BE49-F238E27FC236}">
                <a16:creationId xmlns:a16="http://schemas.microsoft.com/office/drawing/2014/main" id="{4FFBB5D1-FBF7-0B2D-4BA3-EDE152427F5D}"/>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p:pic>
      <p:sp>
        <p:nvSpPr>
          <p:cNvPr id="8" name="Text Placeholder 7">
            <a:extLst>
              <a:ext uri="{FF2B5EF4-FFF2-40B4-BE49-F238E27FC236}">
                <a16:creationId xmlns:a16="http://schemas.microsoft.com/office/drawing/2014/main" id="{FD096845-A766-D702-3A3E-A6F3C5D611BD}"/>
              </a:ext>
            </a:extLst>
          </p:cNvPr>
          <p:cNvSpPr>
            <a:spLocks noGrp="1"/>
          </p:cNvSpPr>
          <p:nvPr>
            <p:ph type="body" sz="quarter" idx="10"/>
          </p:nvPr>
        </p:nvSpPr>
        <p:spPr/>
        <p:txBody>
          <a:bodyPr/>
          <a:lstStyle/>
          <a:p>
            <a:endParaRPr lang="it-IT"/>
          </a:p>
        </p:txBody>
      </p:sp>
      <p:sp>
        <p:nvSpPr>
          <p:cNvPr id="10" name="Text Placeholder 9">
            <a:extLst>
              <a:ext uri="{FF2B5EF4-FFF2-40B4-BE49-F238E27FC236}">
                <a16:creationId xmlns:a16="http://schemas.microsoft.com/office/drawing/2014/main" id="{B6A93CBE-643E-DF2C-0AB7-38789D283C30}"/>
              </a:ext>
            </a:extLst>
          </p:cNvPr>
          <p:cNvSpPr>
            <a:spLocks noGrp="1"/>
          </p:cNvSpPr>
          <p:nvPr>
            <p:ph type="body" sz="quarter" idx="11"/>
          </p:nvPr>
        </p:nvSpPr>
        <p:spPr/>
        <p:txBody>
          <a:bodyPr/>
          <a:lstStyle/>
          <a:p>
            <a:pPr>
              <a:lnSpc>
                <a:spcPts val="4053"/>
              </a:lnSpc>
              <a:spcBef>
                <a:spcPts val="0"/>
              </a:spcBef>
            </a:pPr>
            <a:r>
              <a:rPr lang="it-IT" sz="4800"/>
              <a:t>       </a:t>
            </a:r>
            <a:r>
              <a:rPr lang="it-IT" sz="4800" err="1"/>
              <a:t>at</a:t>
            </a:r>
            <a:r>
              <a:rPr lang="it-IT" sz="4800"/>
              <a:t> </a:t>
            </a:r>
          </a:p>
          <a:p>
            <a:pPr>
              <a:lnSpc>
                <a:spcPts val="4053"/>
              </a:lnSpc>
              <a:spcBef>
                <a:spcPts val="0"/>
              </a:spcBef>
            </a:pPr>
            <a:r>
              <a:rPr lang="it-IT" sz="4800"/>
              <a:t>a </a:t>
            </a:r>
            <a:r>
              <a:rPr lang="it-IT" sz="4800" err="1"/>
              <a:t>glance</a:t>
            </a:r>
            <a:endParaRPr lang="it-IT" sz="4800"/>
          </a:p>
        </p:txBody>
      </p:sp>
      <p:sp>
        <p:nvSpPr>
          <p:cNvPr id="9" name="Text Placeholder 8">
            <a:extLst>
              <a:ext uri="{FF2B5EF4-FFF2-40B4-BE49-F238E27FC236}">
                <a16:creationId xmlns:a16="http://schemas.microsoft.com/office/drawing/2014/main" id="{CFAFA760-F147-7730-7FD4-A0A7D0C7734C}"/>
              </a:ext>
            </a:extLst>
          </p:cNvPr>
          <p:cNvSpPr>
            <a:spLocks noGrp="1"/>
          </p:cNvSpPr>
          <p:nvPr>
            <p:ph type="body" sz="quarter" idx="12"/>
          </p:nvPr>
        </p:nvSpPr>
        <p:spPr/>
        <p:txBody>
          <a:bodyPr/>
          <a:lstStyle/>
          <a:p>
            <a:endParaRPr lang="it-IT"/>
          </a:p>
        </p:txBody>
      </p:sp>
      <p:sp>
        <p:nvSpPr>
          <p:cNvPr id="11" name="Text Placeholder 10">
            <a:extLst>
              <a:ext uri="{FF2B5EF4-FFF2-40B4-BE49-F238E27FC236}">
                <a16:creationId xmlns:a16="http://schemas.microsoft.com/office/drawing/2014/main" id="{2E936A7C-FE96-3CD7-A57E-1E391E752198}"/>
              </a:ext>
            </a:extLst>
          </p:cNvPr>
          <p:cNvSpPr>
            <a:spLocks noGrp="1"/>
          </p:cNvSpPr>
          <p:nvPr>
            <p:ph type="body" sz="quarter" idx="13"/>
          </p:nvPr>
        </p:nvSpPr>
        <p:spPr/>
        <p:txBody>
          <a:bodyPr/>
          <a:lstStyle/>
          <a:p>
            <a:endParaRPr lang="it-IT"/>
          </a:p>
        </p:txBody>
      </p:sp>
      <p:grpSp>
        <p:nvGrpSpPr>
          <p:cNvPr id="3" name="Group 2">
            <a:extLst>
              <a:ext uri="{FF2B5EF4-FFF2-40B4-BE49-F238E27FC236}">
                <a16:creationId xmlns:a16="http://schemas.microsoft.com/office/drawing/2014/main" id="{B509DF79-3A21-206C-E697-F9E962B8C00D}"/>
              </a:ext>
            </a:extLst>
          </p:cNvPr>
          <p:cNvGrpSpPr/>
          <p:nvPr/>
        </p:nvGrpSpPr>
        <p:grpSpPr>
          <a:xfrm>
            <a:off x="450709" y="3429000"/>
            <a:ext cx="1169747" cy="936381"/>
            <a:chOff x="10245090" y="333375"/>
            <a:chExt cx="1611750" cy="1237323"/>
          </a:xfrm>
        </p:grpSpPr>
        <p:sp>
          <p:nvSpPr>
            <p:cNvPr id="4" name="Freeform: Shape 3">
              <a:extLst>
                <a:ext uri="{FF2B5EF4-FFF2-40B4-BE49-F238E27FC236}">
                  <a16:creationId xmlns:a16="http://schemas.microsoft.com/office/drawing/2014/main" id="{399A6EA5-EB87-AB38-E209-C3F37F5EFCFB}"/>
                </a:ext>
              </a:extLst>
            </p:cNvPr>
            <p:cNvSpPr/>
            <p:nvPr/>
          </p:nvSpPr>
          <p:spPr>
            <a:xfrm>
              <a:off x="11031817" y="333375"/>
              <a:ext cx="272221" cy="1237323"/>
            </a:xfrm>
            <a:custGeom>
              <a:avLst/>
              <a:gdLst>
                <a:gd name="connsiteX0" fmla="*/ 18564 w 272221"/>
                <a:gd name="connsiteY0" fmla="*/ 1237324 h 1237323"/>
                <a:gd name="connsiteX1" fmla="*/ 272221 w 272221"/>
                <a:gd name="connsiteY1" fmla="*/ 899876 h 1237323"/>
                <a:gd name="connsiteX2" fmla="*/ 18564 w 272221"/>
                <a:gd name="connsiteY2" fmla="*/ 562429 h 1237323"/>
                <a:gd name="connsiteX3" fmla="*/ 18564 w 272221"/>
                <a:gd name="connsiteY3" fmla="*/ 1237324 h 1237323"/>
                <a:gd name="connsiteX4" fmla="*/ 253647 w 272221"/>
                <a:gd name="connsiteY4" fmla="*/ 0 h 1237323"/>
                <a:gd name="connsiteX5" fmla="*/ 0 w 272221"/>
                <a:gd name="connsiteY5" fmla="*/ 337448 h 1237323"/>
                <a:gd name="connsiteX6" fmla="*/ 253647 w 272221"/>
                <a:gd name="connsiteY6" fmla="*/ 674905 h 1237323"/>
                <a:gd name="connsiteX7" fmla="*/ 253647 w 272221"/>
                <a:gd name="connsiteY7" fmla="*/ 0 h 123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221" h="1237323">
                  <a:moveTo>
                    <a:pt x="18564" y="1237324"/>
                  </a:moveTo>
                  <a:lnTo>
                    <a:pt x="272221" y="899876"/>
                  </a:lnTo>
                  <a:lnTo>
                    <a:pt x="18564" y="562429"/>
                  </a:lnTo>
                  <a:lnTo>
                    <a:pt x="18564" y="1237324"/>
                  </a:lnTo>
                  <a:close/>
                  <a:moveTo>
                    <a:pt x="253647" y="0"/>
                  </a:moveTo>
                  <a:lnTo>
                    <a:pt x="0" y="337448"/>
                  </a:lnTo>
                  <a:lnTo>
                    <a:pt x="253647" y="674905"/>
                  </a:lnTo>
                  <a:lnTo>
                    <a:pt x="253647" y="0"/>
                  </a:lnTo>
                  <a:close/>
                </a:path>
              </a:pathLst>
            </a:custGeom>
            <a:solidFill>
              <a:srgbClr val="FFFFFF"/>
            </a:solidFill>
            <a:ln w="946" cap="flat">
              <a:noFill/>
              <a:prstDash val="solid"/>
              <a:miter/>
            </a:ln>
          </p:spPr>
          <p:txBody>
            <a:bodyPr rtlCol="0" anchor="t"/>
            <a:lstStyle/>
            <a:p>
              <a:r>
                <a:rPr lang="en-GB" sz="133">
                  <a:solidFill>
                    <a:schemeClr val="bg1"/>
                  </a:solidFill>
                </a:rPr>
                <a:t>a</a:t>
              </a:r>
              <a:endParaRPr lang="it-IT" sz="133">
                <a:solidFill>
                  <a:schemeClr val="bg1"/>
                </a:solidFill>
              </a:endParaRPr>
            </a:p>
          </p:txBody>
        </p:sp>
        <p:sp>
          <p:nvSpPr>
            <p:cNvPr id="5" name="Freeform: Shape 4">
              <a:extLst>
                <a:ext uri="{FF2B5EF4-FFF2-40B4-BE49-F238E27FC236}">
                  <a16:creationId xmlns:a16="http://schemas.microsoft.com/office/drawing/2014/main" id="{2FEDB713-3F28-7DBB-99D1-0A25BB0E7F0A}"/>
                </a:ext>
              </a:extLst>
            </p:cNvPr>
            <p:cNvSpPr/>
            <p:nvPr/>
          </p:nvSpPr>
          <p:spPr>
            <a:xfrm>
              <a:off x="10245090" y="670832"/>
              <a:ext cx="1611750" cy="562419"/>
            </a:xfrm>
            <a:custGeom>
              <a:avLst/>
              <a:gdLst>
                <a:gd name="connsiteX0" fmla="*/ 112486 w 1611750"/>
                <a:gd name="connsiteY0" fmla="*/ 118446 h 562419"/>
                <a:gd name="connsiteX1" fmla="*/ 337457 w 1611750"/>
                <a:gd name="connsiteY1" fmla="*/ 118446 h 562419"/>
                <a:gd name="connsiteX2" fmla="*/ 337457 w 1611750"/>
                <a:gd name="connsiteY2" fmla="*/ 224962 h 562419"/>
                <a:gd name="connsiteX3" fmla="*/ 112486 w 1611750"/>
                <a:gd name="connsiteY3" fmla="*/ 224962 h 562419"/>
                <a:gd name="connsiteX4" fmla="*/ 112486 w 1611750"/>
                <a:gd name="connsiteY4" fmla="*/ 118446 h 562419"/>
                <a:gd name="connsiteX5" fmla="*/ 478619 w 1611750"/>
                <a:gd name="connsiteY5" fmla="*/ 562419 h 562419"/>
                <a:gd name="connsiteX6" fmla="*/ 313586 w 1611750"/>
                <a:gd name="connsiteY6" fmla="*/ 343418 h 562419"/>
                <a:gd name="connsiteX7" fmla="*/ 337457 w 1611750"/>
                <a:gd name="connsiteY7" fmla="*/ 343418 h 562419"/>
                <a:gd name="connsiteX8" fmla="*/ 449943 w 1611750"/>
                <a:gd name="connsiteY8" fmla="*/ 230932 h 562419"/>
                <a:gd name="connsiteX9" fmla="*/ 449943 w 1611750"/>
                <a:gd name="connsiteY9" fmla="*/ 230932 h 562419"/>
                <a:gd name="connsiteX10" fmla="*/ 449943 w 1611750"/>
                <a:gd name="connsiteY10" fmla="*/ 112486 h 562419"/>
                <a:gd name="connsiteX11" fmla="*/ 337457 w 1611750"/>
                <a:gd name="connsiteY11" fmla="*/ 0 h 562419"/>
                <a:gd name="connsiteX12" fmla="*/ 0 w 1611750"/>
                <a:gd name="connsiteY12" fmla="*/ 0 h 562419"/>
                <a:gd name="connsiteX13" fmla="*/ 0 w 1611750"/>
                <a:gd name="connsiteY13" fmla="*/ 562419 h 562419"/>
                <a:gd name="connsiteX14" fmla="*/ 112486 w 1611750"/>
                <a:gd name="connsiteY14" fmla="*/ 562419 h 562419"/>
                <a:gd name="connsiteX15" fmla="*/ 112486 w 1611750"/>
                <a:gd name="connsiteY15" fmla="*/ 343418 h 562419"/>
                <a:gd name="connsiteX16" fmla="*/ 173420 w 1611750"/>
                <a:gd name="connsiteY16" fmla="*/ 343418 h 562419"/>
                <a:gd name="connsiteX17" fmla="*/ 173154 w 1611750"/>
                <a:gd name="connsiteY17" fmla="*/ 343418 h 562419"/>
                <a:gd name="connsiteX18" fmla="*/ 337770 w 1611750"/>
                <a:gd name="connsiteY18" fmla="*/ 562419 h 562419"/>
                <a:gd name="connsiteX19" fmla="*/ 478619 w 1611750"/>
                <a:gd name="connsiteY19" fmla="*/ 562419 h 562419"/>
                <a:gd name="connsiteX20" fmla="*/ 571375 w 1611750"/>
                <a:gd name="connsiteY20" fmla="*/ 562419 h 562419"/>
                <a:gd name="connsiteX21" fmla="*/ 683861 w 1611750"/>
                <a:gd name="connsiteY21" fmla="*/ 562419 h 562419"/>
                <a:gd name="connsiteX22" fmla="*/ 683861 w 1611750"/>
                <a:gd name="connsiteY22" fmla="*/ 0 h 562419"/>
                <a:gd name="connsiteX23" fmla="*/ 571375 w 1611750"/>
                <a:gd name="connsiteY23" fmla="*/ 0 h 562419"/>
                <a:gd name="connsiteX24" fmla="*/ 571375 w 1611750"/>
                <a:gd name="connsiteY24" fmla="*/ 562419 h 562419"/>
                <a:gd name="connsiteX25" fmla="*/ 1499264 w 1611750"/>
                <a:gd name="connsiteY25" fmla="*/ 224971 h 562419"/>
                <a:gd name="connsiteX26" fmla="*/ 1274302 w 1611750"/>
                <a:gd name="connsiteY26" fmla="*/ 224971 h 562419"/>
                <a:gd name="connsiteX27" fmla="*/ 1274302 w 1611750"/>
                <a:gd name="connsiteY27" fmla="*/ 118456 h 562419"/>
                <a:gd name="connsiteX28" fmla="*/ 1499264 w 1611750"/>
                <a:gd name="connsiteY28" fmla="*/ 118456 h 562419"/>
                <a:gd name="connsiteX29" fmla="*/ 1499264 w 1611750"/>
                <a:gd name="connsiteY29" fmla="*/ 224971 h 562419"/>
                <a:gd name="connsiteX30" fmla="*/ 1499264 w 1611750"/>
                <a:gd name="connsiteY30" fmla="*/ 562419 h 562419"/>
                <a:gd name="connsiteX31" fmla="*/ 1611750 w 1611750"/>
                <a:gd name="connsiteY31" fmla="*/ 562419 h 562419"/>
                <a:gd name="connsiteX32" fmla="*/ 1611750 w 1611750"/>
                <a:gd name="connsiteY32" fmla="*/ 112486 h 562419"/>
                <a:gd name="connsiteX33" fmla="*/ 1499264 w 1611750"/>
                <a:gd name="connsiteY33" fmla="*/ 0 h 562419"/>
                <a:gd name="connsiteX34" fmla="*/ 1161816 w 1611750"/>
                <a:gd name="connsiteY34" fmla="*/ 0 h 562419"/>
                <a:gd name="connsiteX35" fmla="*/ 1161816 w 1611750"/>
                <a:gd name="connsiteY35" fmla="*/ 562419 h 562419"/>
                <a:gd name="connsiteX36" fmla="*/ 1274302 w 1611750"/>
                <a:gd name="connsiteY36" fmla="*/ 562419 h 562419"/>
                <a:gd name="connsiteX37" fmla="*/ 1274302 w 1611750"/>
                <a:gd name="connsiteY37" fmla="*/ 343418 h 562419"/>
                <a:gd name="connsiteX38" fmla="*/ 1499264 w 1611750"/>
                <a:gd name="connsiteY38" fmla="*/ 343418 h 562419"/>
                <a:gd name="connsiteX39" fmla="*/ 1499264 w 1611750"/>
                <a:gd name="connsiteY39" fmla="*/ 562419 h 56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11750" h="562419">
                  <a:moveTo>
                    <a:pt x="112486" y="118446"/>
                  </a:moveTo>
                  <a:lnTo>
                    <a:pt x="337457" y="118446"/>
                  </a:lnTo>
                  <a:lnTo>
                    <a:pt x="337457" y="224962"/>
                  </a:lnTo>
                  <a:lnTo>
                    <a:pt x="112486" y="224962"/>
                  </a:lnTo>
                  <a:lnTo>
                    <a:pt x="112486" y="118446"/>
                  </a:lnTo>
                  <a:close/>
                  <a:moveTo>
                    <a:pt x="478619" y="562419"/>
                  </a:moveTo>
                  <a:lnTo>
                    <a:pt x="313586" y="343418"/>
                  </a:lnTo>
                  <a:lnTo>
                    <a:pt x="337457" y="343418"/>
                  </a:lnTo>
                  <a:cubicBezTo>
                    <a:pt x="399576" y="343418"/>
                    <a:pt x="449943" y="293060"/>
                    <a:pt x="449943" y="230932"/>
                  </a:cubicBezTo>
                  <a:lnTo>
                    <a:pt x="449943" y="230932"/>
                  </a:lnTo>
                  <a:lnTo>
                    <a:pt x="449943" y="112486"/>
                  </a:lnTo>
                  <a:cubicBezTo>
                    <a:pt x="449943" y="50358"/>
                    <a:pt x="399576" y="0"/>
                    <a:pt x="337457" y="0"/>
                  </a:cubicBezTo>
                  <a:lnTo>
                    <a:pt x="0" y="0"/>
                  </a:lnTo>
                  <a:lnTo>
                    <a:pt x="0" y="562419"/>
                  </a:lnTo>
                  <a:lnTo>
                    <a:pt x="112486" y="562419"/>
                  </a:lnTo>
                  <a:lnTo>
                    <a:pt x="112486" y="343418"/>
                  </a:lnTo>
                  <a:lnTo>
                    <a:pt x="173420" y="343418"/>
                  </a:lnTo>
                  <a:lnTo>
                    <a:pt x="173154" y="343418"/>
                  </a:lnTo>
                  <a:lnTo>
                    <a:pt x="337770" y="562419"/>
                  </a:lnTo>
                  <a:lnTo>
                    <a:pt x="478619" y="562419"/>
                  </a:lnTo>
                  <a:close/>
                  <a:moveTo>
                    <a:pt x="571375" y="562419"/>
                  </a:moveTo>
                  <a:lnTo>
                    <a:pt x="683861" y="562419"/>
                  </a:lnTo>
                  <a:lnTo>
                    <a:pt x="683861" y="0"/>
                  </a:lnTo>
                  <a:lnTo>
                    <a:pt x="571375" y="0"/>
                  </a:lnTo>
                  <a:lnTo>
                    <a:pt x="571375" y="562419"/>
                  </a:lnTo>
                  <a:close/>
                  <a:moveTo>
                    <a:pt x="1499264" y="224971"/>
                  </a:moveTo>
                  <a:lnTo>
                    <a:pt x="1274302" y="224971"/>
                  </a:lnTo>
                  <a:lnTo>
                    <a:pt x="1274302" y="118456"/>
                  </a:lnTo>
                  <a:lnTo>
                    <a:pt x="1499264" y="118456"/>
                  </a:lnTo>
                  <a:lnTo>
                    <a:pt x="1499264" y="224971"/>
                  </a:lnTo>
                  <a:close/>
                  <a:moveTo>
                    <a:pt x="1499264" y="562419"/>
                  </a:moveTo>
                  <a:lnTo>
                    <a:pt x="1611750" y="562419"/>
                  </a:lnTo>
                  <a:lnTo>
                    <a:pt x="1611750" y="112486"/>
                  </a:lnTo>
                  <a:cubicBezTo>
                    <a:pt x="1611750" y="50358"/>
                    <a:pt x="1561383" y="0"/>
                    <a:pt x="1499264" y="0"/>
                  </a:cubicBezTo>
                  <a:lnTo>
                    <a:pt x="1161816" y="0"/>
                  </a:lnTo>
                  <a:lnTo>
                    <a:pt x="1161816" y="562419"/>
                  </a:lnTo>
                  <a:lnTo>
                    <a:pt x="1274302" y="562419"/>
                  </a:lnTo>
                  <a:lnTo>
                    <a:pt x="1274302" y="343418"/>
                  </a:lnTo>
                  <a:lnTo>
                    <a:pt x="1499264" y="343418"/>
                  </a:lnTo>
                  <a:lnTo>
                    <a:pt x="1499264" y="562419"/>
                  </a:lnTo>
                  <a:close/>
                </a:path>
              </a:pathLst>
            </a:custGeom>
            <a:solidFill>
              <a:srgbClr val="FFFFFF"/>
            </a:solidFill>
            <a:ln w="946" cap="flat">
              <a:noFill/>
              <a:prstDash val="solid"/>
              <a:miter/>
            </a:ln>
          </p:spPr>
          <p:txBody>
            <a:bodyPr rtlCol="0" anchor="ctr"/>
            <a:lstStyle/>
            <a:p>
              <a:r>
                <a:rPr lang="en-GB" sz="133">
                  <a:solidFill>
                    <a:schemeClr val="bg1"/>
                  </a:solidFill>
                </a:rPr>
                <a:t>a</a:t>
              </a:r>
              <a:endParaRPr lang="it-IT" sz="133">
                <a:solidFill>
                  <a:schemeClr val="bg1"/>
                </a:solidFill>
              </a:endParaRPr>
            </a:p>
          </p:txBody>
        </p:sp>
      </p:grpSp>
      <p:pic>
        <p:nvPicPr>
          <p:cNvPr id="2" name="Picture 1">
            <a:hlinkClick r:id="rId4" action="ppaction://hlinksldjump"/>
            <a:extLst>
              <a:ext uri="{FF2B5EF4-FFF2-40B4-BE49-F238E27FC236}">
                <a16:creationId xmlns:a16="http://schemas.microsoft.com/office/drawing/2014/main" id="{638B7E72-B7A6-C241-63D7-9FB9498D0059}"/>
              </a:ext>
            </a:extLst>
          </p:cNvPr>
          <p:cNvPicPr>
            <a:picLocks noChangeAspect="1"/>
          </p:cNvPicPr>
          <p:nvPr/>
        </p:nvPicPr>
        <p:blipFill rotWithShape="1">
          <a:blip r:embed="rId5" cstate="email">
            <a:extLst>
              <a:ext uri="{28A0092B-C50C-407E-A947-70E740481C1C}">
                <a14:useLocalDpi xmlns:a14="http://schemas.microsoft.com/office/drawing/2010/main"/>
              </a:ext>
            </a:extLst>
          </a:blip>
          <a:stretch/>
        </p:blipFill>
        <p:spPr>
          <a:xfrm>
            <a:off x="11630842" y="333376"/>
            <a:ext cx="225000" cy="900000"/>
          </a:xfrm>
          <a:prstGeom prst="rect">
            <a:avLst/>
          </a:prstGeom>
        </p:spPr>
      </p:pic>
    </p:spTree>
    <p:extLst>
      <p:ext uri="{BB962C8B-B14F-4D97-AF65-F5344CB8AC3E}">
        <p14:creationId xmlns:p14="http://schemas.microsoft.com/office/powerpoint/2010/main" val="508851895"/>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8" name="think-cell data - do not delete" hidden="1">
            <a:extLst>
              <a:ext uri="{FF2B5EF4-FFF2-40B4-BE49-F238E27FC236}">
                <a16:creationId xmlns:a16="http://schemas.microsoft.com/office/drawing/2014/main" id="{92494947-0723-15B3-DE52-36C33B9BEA7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606" imgH="608" progId="TCLayout.ActiveDocument.1">
                  <p:embed/>
                </p:oleObj>
              </mc:Choice>
              <mc:Fallback>
                <p:oleObj name="think-cell Slide" r:id="rId6" imgW="606" imgH="608" progId="TCLayout.ActiveDocument.1">
                  <p:embed/>
                  <p:pic>
                    <p:nvPicPr>
                      <p:cNvPr id="488" name="think-cell data - do not delete" hidden="1">
                        <a:extLst>
                          <a:ext uri="{FF2B5EF4-FFF2-40B4-BE49-F238E27FC236}">
                            <a16:creationId xmlns:a16="http://schemas.microsoft.com/office/drawing/2014/main" id="{92494947-0723-15B3-DE52-36C33B9BEA7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54" name="btfpColumnIndicatorGroup2">
            <a:extLst>
              <a:ext uri="{FF2B5EF4-FFF2-40B4-BE49-F238E27FC236}">
                <a16:creationId xmlns:a16="http://schemas.microsoft.com/office/drawing/2014/main" id="{6E06DE11-D780-2683-7916-B75B66F566C1}"/>
              </a:ext>
            </a:extLst>
          </p:cNvPr>
          <p:cNvGrpSpPr/>
          <p:nvPr/>
        </p:nvGrpSpPr>
        <p:grpSpPr>
          <a:xfrm>
            <a:off x="0" y="6926580"/>
            <a:ext cx="12192000" cy="137160"/>
            <a:chOff x="0" y="6926580"/>
            <a:chExt cx="12192000" cy="137160"/>
          </a:xfrm>
        </p:grpSpPr>
        <p:sp>
          <p:nvSpPr>
            <p:cNvPr id="452" name="btfpColumnGapBlocker933008">
              <a:extLst>
                <a:ext uri="{FF2B5EF4-FFF2-40B4-BE49-F238E27FC236}">
                  <a16:creationId xmlns:a16="http://schemas.microsoft.com/office/drawing/2014/main" id="{7C99AB93-F4C1-3C19-3EFA-DBA770B163F3}"/>
                </a:ext>
              </a:extLst>
            </p:cNvPr>
            <p:cNvSpPr/>
            <p:nvPr/>
          </p:nvSpPr>
          <p:spPr>
            <a:xfrm>
              <a:off x="11861800" y="692658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sp>
          <p:nvSpPr>
            <p:cNvPr id="450" name="btfpColumnGapBlocker639600">
              <a:extLst>
                <a:ext uri="{FF2B5EF4-FFF2-40B4-BE49-F238E27FC236}">
                  <a16:creationId xmlns:a16="http://schemas.microsoft.com/office/drawing/2014/main" id="{193D74DE-6313-030F-B0DE-FF896FF22A82}"/>
                </a:ext>
              </a:extLst>
            </p:cNvPr>
            <p:cNvSpPr/>
            <p:nvPr/>
          </p:nvSpPr>
          <p:spPr>
            <a:xfrm>
              <a:off x="0" y="692658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cxnSp>
          <p:nvCxnSpPr>
            <p:cNvPr id="5" name="btfpColumnIndicator796314">
              <a:extLst>
                <a:ext uri="{FF2B5EF4-FFF2-40B4-BE49-F238E27FC236}">
                  <a16:creationId xmlns:a16="http://schemas.microsoft.com/office/drawing/2014/main" id="{B06BDB84-D8F4-29E5-2AEA-FB75E9F10057}"/>
                </a:ext>
              </a:extLst>
            </p:cNvPr>
            <p:cNvCxnSpPr/>
            <p:nvPr/>
          </p:nvCxnSpPr>
          <p:spPr>
            <a:xfrm flipV="1">
              <a:off x="11861800" y="692658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btfpColumnIndicator558440">
              <a:extLst>
                <a:ext uri="{FF2B5EF4-FFF2-40B4-BE49-F238E27FC236}">
                  <a16:creationId xmlns:a16="http://schemas.microsoft.com/office/drawing/2014/main" id="{D34C7132-1420-C164-2565-635954D614CD}"/>
                </a:ext>
              </a:extLst>
            </p:cNvPr>
            <p:cNvCxnSpPr/>
            <p:nvPr/>
          </p:nvCxnSpPr>
          <p:spPr>
            <a:xfrm flipV="1">
              <a:off x="330200" y="692658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453" name="btfpColumnIndicatorGroup1">
            <a:extLst>
              <a:ext uri="{FF2B5EF4-FFF2-40B4-BE49-F238E27FC236}">
                <a16:creationId xmlns:a16="http://schemas.microsoft.com/office/drawing/2014/main" id="{F0F1B7F0-93BC-36F8-465E-627A3F91A560}"/>
              </a:ext>
            </a:extLst>
          </p:cNvPr>
          <p:cNvGrpSpPr/>
          <p:nvPr/>
        </p:nvGrpSpPr>
        <p:grpSpPr>
          <a:xfrm>
            <a:off x="0" y="-205740"/>
            <a:ext cx="12192000" cy="137160"/>
            <a:chOff x="0" y="-205740"/>
            <a:chExt cx="12192000" cy="137160"/>
          </a:xfrm>
        </p:grpSpPr>
        <p:sp>
          <p:nvSpPr>
            <p:cNvPr id="451" name="btfpColumnGapBlocker192809">
              <a:extLst>
                <a:ext uri="{FF2B5EF4-FFF2-40B4-BE49-F238E27FC236}">
                  <a16:creationId xmlns:a16="http://schemas.microsoft.com/office/drawing/2014/main" id="{ABCFC932-D1A8-8481-3B3E-0D8048D8FF76}"/>
                </a:ext>
              </a:extLst>
            </p:cNvPr>
            <p:cNvSpPr/>
            <p:nvPr/>
          </p:nvSpPr>
          <p:spPr>
            <a:xfrm>
              <a:off x="11861800" y="-20574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sp>
          <p:nvSpPr>
            <p:cNvPr id="449" name="btfpColumnGapBlocker781138">
              <a:extLst>
                <a:ext uri="{FF2B5EF4-FFF2-40B4-BE49-F238E27FC236}">
                  <a16:creationId xmlns:a16="http://schemas.microsoft.com/office/drawing/2014/main" id="{1236F770-4944-3F2D-0C49-8894C5A74F0B}"/>
                </a:ext>
              </a:extLst>
            </p:cNvPr>
            <p:cNvSpPr/>
            <p:nvPr/>
          </p:nvSpPr>
          <p:spPr>
            <a:xfrm>
              <a:off x="0" y="-20574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cxnSp>
          <p:nvCxnSpPr>
            <p:cNvPr id="4" name="btfpColumnIndicator654121">
              <a:extLst>
                <a:ext uri="{FF2B5EF4-FFF2-40B4-BE49-F238E27FC236}">
                  <a16:creationId xmlns:a16="http://schemas.microsoft.com/office/drawing/2014/main" id="{42BF4D1F-2C78-FCBA-0931-93DFCD7F5071}"/>
                </a:ext>
              </a:extLst>
            </p:cNvPr>
            <p:cNvCxnSpPr/>
            <p:nvPr/>
          </p:nvCxnSpPr>
          <p:spPr>
            <a:xfrm flipV="1">
              <a:off x="11861800" y="-20574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 name="btfpColumnIndicator780205">
              <a:extLst>
                <a:ext uri="{FF2B5EF4-FFF2-40B4-BE49-F238E27FC236}">
                  <a16:creationId xmlns:a16="http://schemas.microsoft.com/office/drawing/2014/main" id="{4AC42E1F-B84F-03E4-DDF2-293C51471F3F}"/>
                </a:ext>
              </a:extLst>
            </p:cNvPr>
            <p:cNvCxnSpPr/>
            <p:nvPr/>
          </p:nvCxnSpPr>
          <p:spPr>
            <a:xfrm flipV="1">
              <a:off x="330200" y="-20574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30" name="Rectangle 429">
            <a:extLst>
              <a:ext uri="{FF2B5EF4-FFF2-40B4-BE49-F238E27FC236}">
                <a16:creationId xmlns:a16="http://schemas.microsoft.com/office/drawing/2014/main" id="{C25ED580-BFFE-97DC-DECC-6AB6ECD33D38}"/>
              </a:ext>
            </a:extLst>
          </p:cNvPr>
          <p:cNvSpPr/>
          <p:nvPr/>
        </p:nvSpPr>
        <p:spPr>
          <a:xfrm flipH="1">
            <a:off x="9037139" y="-1"/>
            <a:ext cx="3154860" cy="6524626"/>
          </a:xfrm>
          <a:prstGeom prst="rect">
            <a:avLst/>
          </a:prstGeom>
          <a:solidFill>
            <a:srgbClr val="0076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defRPr/>
            </a:pPr>
            <a:endParaRPr lang="en-GB" sz="2133">
              <a:solidFill>
                <a:prstClr val="white"/>
              </a:solidFill>
              <a:latin typeface="Calibri" panose="020F0502020204030204"/>
            </a:endParaRPr>
          </a:p>
        </p:txBody>
      </p:sp>
      <p:sp>
        <p:nvSpPr>
          <p:cNvPr id="6" name="Freeform 781">
            <a:extLst>
              <a:ext uri="{FF2B5EF4-FFF2-40B4-BE49-F238E27FC236}">
                <a16:creationId xmlns:a16="http://schemas.microsoft.com/office/drawing/2014/main" id="{E3B6B61D-AE41-4506-DF2D-6D04F9A5E67D}"/>
              </a:ext>
            </a:extLst>
          </p:cNvPr>
          <p:cNvSpPr>
            <a:spLocks/>
          </p:cNvSpPr>
          <p:nvPr/>
        </p:nvSpPr>
        <p:spPr bwMode="auto">
          <a:xfrm>
            <a:off x="3413926" y="1789185"/>
            <a:ext cx="43956" cy="22443"/>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 name="Freeform 403">
            <a:extLst>
              <a:ext uri="{FF2B5EF4-FFF2-40B4-BE49-F238E27FC236}">
                <a16:creationId xmlns:a16="http://schemas.microsoft.com/office/drawing/2014/main" id="{E718FF2F-0974-C22F-E6C1-B6A370B15FEE}"/>
              </a:ext>
            </a:extLst>
          </p:cNvPr>
          <p:cNvSpPr>
            <a:spLocks/>
          </p:cNvSpPr>
          <p:nvPr/>
        </p:nvSpPr>
        <p:spPr bwMode="auto">
          <a:xfrm>
            <a:off x="7013501" y="5194921"/>
            <a:ext cx="973561" cy="836003"/>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 name="Freeform 404">
            <a:extLst>
              <a:ext uri="{FF2B5EF4-FFF2-40B4-BE49-F238E27FC236}">
                <a16:creationId xmlns:a16="http://schemas.microsoft.com/office/drawing/2014/main" id="{1E316273-5F70-B837-E78F-9ED0601ACB61}"/>
              </a:ext>
            </a:extLst>
          </p:cNvPr>
          <p:cNvSpPr>
            <a:spLocks/>
          </p:cNvSpPr>
          <p:nvPr/>
        </p:nvSpPr>
        <p:spPr bwMode="auto">
          <a:xfrm>
            <a:off x="4231197" y="3062830"/>
            <a:ext cx="190479" cy="331033"/>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9" name="Freeform 405">
            <a:extLst>
              <a:ext uri="{FF2B5EF4-FFF2-40B4-BE49-F238E27FC236}">
                <a16:creationId xmlns:a16="http://schemas.microsoft.com/office/drawing/2014/main" id="{10B1DCF6-23F1-FD57-BF63-918CBE144AB1}"/>
              </a:ext>
            </a:extLst>
          </p:cNvPr>
          <p:cNvSpPr>
            <a:spLocks/>
          </p:cNvSpPr>
          <p:nvPr/>
        </p:nvSpPr>
        <p:spPr bwMode="auto">
          <a:xfrm>
            <a:off x="3796512" y="2716833"/>
            <a:ext cx="257229" cy="144011"/>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 name="Freeform 419">
            <a:extLst>
              <a:ext uri="{FF2B5EF4-FFF2-40B4-BE49-F238E27FC236}">
                <a16:creationId xmlns:a16="http://schemas.microsoft.com/office/drawing/2014/main" id="{51536637-9F19-815F-76C7-4CD20C50DD25}"/>
              </a:ext>
            </a:extLst>
          </p:cNvPr>
          <p:cNvSpPr>
            <a:spLocks/>
          </p:cNvSpPr>
          <p:nvPr/>
        </p:nvSpPr>
        <p:spPr bwMode="auto">
          <a:xfrm>
            <a:off x="8234522" y="3045999"/>
            <a:ext cx="29303" cy="28056"/>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 name="Freeform 420">
            <a:extLst>
              <a:ext uri="{FF2B5EF4-FFF2-40B4-BE49-F238E27FC236}">
                <a16:creationId xmlns:a16="http://schemas.microsoft.com/office/drawing/2014/main" id="{92225337-5441-79E2-705D-1B2A03F9F951}"/>
              </a:ext>
            </a:extLst>
          </p:cNvPr>
          <p:cNvSpPr>
            <a:spLocks/>
          </p:cNvSpPr>
          <p:nvPr/>
        </p:nvSpPr>
        <p:spPr bwMode="auto">
          <a:xfrm>
            <a:off x="7599590" y="3206840"/>
            <a:ext cx="24420" cy="14963"/>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5" name="Freeform 421">
            <a:extLst>
              <a:ext uri="{FF2B5EF4-FFF2-40B4-BE49-F238E27FC236}">
                <a16:creationId xmlns:a16="http://schemas.microsoft.com/office/drawing/2014/main" id="{C637F1A2-60B8-A385-23FE-B3B502822A9C}"/>
              </a:ext>
            </a:extLst>
          </p:cNvPr>
          <p:cNvSpPr>
            <a:spLocks/>
          </p:cNvSpPr>
          <p:nvPr/>
        </p:nvSpPr>
        <p:spPr bwMode="auto">
          <a:xfrm>
            <a:off x="8029390" y="3371421"/>
            <a:ext cx="24420" cy="26184"/>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6" name="Freeform 422">
            <a:extLst>
              <a:ext uri="{FF2B5EF4-FFF2-40B4-BE49-F238E27FC236}">
                <a16:creationId xmlns:a16="http://schemas.microsoft.com/office/drawing/2014/main" id="{7447CF74-9A21-7168-433B-2FE515529528}"/>
              </a:ext>
            </a:extLst>
          </p:cNvPr>
          <p:cNvSpPr>
            <a:spLocks/>
          </p:cNvSpPr>
          <p:nvPr/>
        </p:nvSpPr>
        <p:spPr bwMode="auto">
          <a:xfrm>
            <a:off x="8014738" y="3414438"/>
            <a:ext cx="9769" cy="5609"/>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7" name="Freeform 423">
            <a:extLst>
              <a:ext uri="{FF2B5EF4-FFF2-40B4-BE49-F238E27FC236}">
                <a16:creationId xmlns:a16="http://schemas.microsoft.com/office/drawing/2014/main" id="{9CBA3CCC-CDF4-A659-080D-54FFE66D7DA7}"/>
              </a:ext>
            </a:extLst>
          </p:cNvPr>
          <p:cNvSpPr>
            <a:spLocks/>
          </p:cNvSpPr>
          <p:nvPr/>
        </p:nvSpPr>
        <p:spPr bwMode="auto">
          <a:xfrm>
            <a:off x="7947990" y="3502341"/>
            <a:ext cx="14652" cy="5609"/>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8" name="Freeform 424">
            <a:extLst>
              <a:ext uri="{FF2B5EF4-FFF2-40B4-BE49-F238E27FC236}">
                <a16:creationId xmlns:a16="http://schemas.microsoft.com/office/drawing/2014/main" id="{EE960732-E9C3-ECA7-3952-AB08B24094CD}"/>
              </a:ext>
            </a:extLst>
          </p:cNvPr>
          <p:cNvSpPr>
            <a:spLocks/>
          </p:cNvSpPr>
          <p:nvPr/>
        </p:nvSpPr>
        <p:spPr bwMode="auto">
          <a:xfrm>
            <a:off x="7891008" y="3530393"/>
            <a:ext cx="34189" cy="22443"/>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9" name="Freeform 425">
            <a:extLst>
              <a:ext uri="{FF2B5EF4-FFF2-40B4-BE49-F238E27FC236}">
                <a16:creationId xmlns:a16="http://schemas.microsoft.com/office/drawing/2014/main" id="{A46D8387-07CB-5503-E645-6733F0A8289A}"/>
              </a:ext>
            </a:extLst>
          </p:cNvPr>
          <p:cNvSpPr>
            <a:spLocks/>
          </p:cNvSpPr>
          <p:nvPr/>
        </p:nvSpPr>
        <p:spPr bwMode="auto">
          <a:xfrm>
            <a:off x="7853565" y="3552838"/>
            <a:ext cx="27676" cy="20573"/>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0" name="Freeform 426">
            <a:extLst>
              <a:ext uri="{FF2B5EF4-FFF2-40B4-BE49-F238E27FC236}">
                <a16:creationId xmlns:a16="http://schemas.microsoft.com/office/drawing/2014/main" id="{78DB89C8-56FD-ECCC-2577-1B1FE0B4D904}"/>
              </a:ext>
            </a:extLst>
          </p:cNvPr>
          <p:cNvSpPr>
            <a:spLocks/>
          </p:cNvSpPr>
          <p:nvPr/>
        </p:nvSpPr>
        <p:spPr bwMode="auto">
          <a:xfrm>
            <a:off x="7829143" y="3569668"/>
            <a:ext cx="24420" cy="26184"/>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1" name="Freeform 427">
            <a:extLst>
              <a:ext uri="{FF2B5EF4-FFF2-40B4-BE49-F238E27FC236}">
                <a16:creationId xmlns:a16="http://schemas.microsoft.com/office/drawing/2014/main" id="{DF4F586C-5ADA-EB31-D344-2B0158AAE0C9}"/>
              </a:ext>
            </a:extLst>
          </p:cNvPr>
          <p:cNvSpPr>
            <a:spLocks/>
          </p:cNvSpPr>
          <p:nvPr/>
        </p:nvSpPr>
        <p:spPr bwMode="auto">
          <a:xfrm>
            <a:off x="7824259" y="3607074"/>
            <a:ext cx="4883" cy="5609"/>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2" name="Freeform 428">
            <a:extLst>
              <a:ext uri="{FF2B5EF4-FFF2-40B4-BE49-F238E27FC236}">
                <a16:creationId xmlns:a16="http://schemas.microsoft.com/office/drawing/2014/main" id="{4E84B79A-C7E1-4A9A-23C4-7C3BC01AB45D}"/>
              </a:ext>
            </a:extLst>
          </p:cNvPr>
          <p:cNvSpPr>
            <a:spLocks/>
          </p:cNvSpPr>
          <p:nvPr/>
        </p:nvSpPr>
        <p:spPr bwMode="auto">
          <a:xfrm>
            <a:off x="7799839" y="3584629"/>
            <a:ext cx="24420" cy="22443"/>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3" name="Freeform 429">
            <a:extLst>
              <a:ext uri="{FF2B5EF4-FFF2-40B4-BE49-F238E27FC236}">
                <a16:creationId xmlns:a16="http://schemas.microsoft.com/office/drawing/2014/main" id="{923890F9-B561-17BD-E868-EF3AD6BE18F6}"/>
              </a:ext>
            </a:extLst>
          </p:cNvPr>
          <p:cNvSpPr>
            <a:spLocks/>
          </p:cNvSpPr>
          <p:nvPr/>
        </p:nvSpPr>
        <p:spPr bwMode="auto">
          <a:xfrm>
            <a:off x="7624010" y="3788489"/>
            <a:ext cx="9769" cy="16832"/>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grpSp>
        <p:nvGrpSpPr>
          <p:cNvPr id="34" name="Group 33">
            <a:extLst>
              <a:ext uri="{FF2B5EF4-FFF2-40B4-BE49-F238E27FC236}">
                <a16:creationId xmlns:a16="http://schemas.microsoft.com/office/drawing/2014/main" id="{B1BAA7DA-CA06-EB0D-C595-2954FDD79E42}"/>
              </a:ext>
            </a:extLst>
          </p:cNvPr>
          <p:cNvGrpSpPr/>
          <p:nvPr/>
        </p:nvGrpSpPr>
        <p:grpSpPr>
          <a:xfrm>
            <a:off x="7448185" y="3552848"/>
            <a:ext cx="356537" cy="389014"/>
            <a:chOff x="5961121" y="2686387"/>
            <a:chExt cx="288233" cy="273757"/>
          </a:xfrm>
          <a:solidFill>
            <a:schemeClr val="bg1"/>
          </a:solidFill>
        </p:grpSpPr>
        <p:sp>
          <p:nvSpPr>
            <p:cNvPr id="399" name="Freeform 430">
              <a:extLst>
                <a:ext uri="{FF2B5EF4-FFF2-40B4-BE49-F238E27FC236}">
                  <a16:creationId xmlns:a16="http://schemas.microsoft.com/office/drawing/2014/main" id="{851E07CD-5B44-47A4-EF09-20334FB31F55}"/>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400" name="Freeform 431">
              <a:extLst>
                <a:ext uri="{FF2B5EF4-FFF2-40B4-BE49-F238E27FC236}">
                  <a16:creationId xmlns:a16="http://schemas.microsoft.com/office/drawing/2014/main" id="{6B96E16D-8060-014B-BB66-24E062F67143}"/>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grpSp>
      <p:sp>
        <p:nvSpPr>
          <p:cNvPr id="35" name="Freeform 432">
            <a:extLst>
              <a:ext uri="{FF2B5EF4-FFF2-40B4-BE49-F238E27FC236}">
                <a16:creationId xmlns:a16="http://schemas.microsoft.com/office/drawing/2014/main" id="{A7B4B410-07FD-DD01-BC7E-2810A1E10B83}"/>
              </a:ext>
            </a:extLst>
          </p:cNvPr>
          <p:cNvSpPr>
            <a:spLocks/>
          </p:cNvSpPr>
          <p:nvPr/>
        </p:nvSpPr>
        <p:spPr bwMode="auto">
          <a:xfrm>
            <a:off x="7537725" y="3910055"/>
            <a:ext cx="9769" cy="14963"/>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6" name="Freeform 433">
            <a:extLst>
              <a:ext uri="{FF2B5EF4-FFF2-40B4-BE49-F238E27FC236}">
                <a16:creationId xmlns:a16="http://schemas.microsoft.com/office/drawing/2014/main" id="{7B2B01D6-A725-0E9F-7536-BFB15CB64794}"/>
              </a:ext>
            </a:extLst>
          </p:cNvPr>
          <p:cNvSpPr>
            <a:spLocks/>
          </p:cNvSpPr>
          <p:nvPr/>
        </p:nvSpPr>
        <p:spPr bwMode="auto">
          <a:xfrm>
            <a:off x="7480744" y="3910055"/>
            <a:ext cx="61865" cy="54237"/>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7" name="Freeform 434">
            <a:extLst>
              <a:ext uri="{FF2B5EF4-FFF2-40B4-BE49-F238E27FC236}">
                <a16:creationId xmlns:a16="http://schemas.microsoft.com/office/drawing/2014/main" id="{A9F53479-B11C-1F53-39B9-E6C9F6C170A9}"/>
              </a:ext>
            </a:extLst>
          </p:cNvPr>
          <p:cNvSpPr>
            <a:spLocks/>
          </p:cNvSpPr>
          <p:nvPr/>
        </p:nvSpPr>
        <p:spPr bwMode="auto">
          <a:xfrm>
            <a:off x="7418877" y="3930629"/>
            <a:ext cx="52096" cy="87903"/>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8" name="Freeform 435">
            <a:extLst>
              <a:ext uri="{FF2B5EF4-FFF2-40B4-BE49-F238E27FC236}">
                <a16:creationId xmlns:a16="http://schemas.microsoft.com/office/drawing/2014/main" id="{C50A6D91-A4F1-1CBF-1D53-F59B8D83E54C}"/>
              </a:ext>
            </a:extLst>
          </p:cNvPr>
          <p:cNvSpPr>
            <a:spLocks/>
          </p:cNvSpPr>
          <p:nvPr/>
        </p:nvSpPr>
        <p:spPr bwMode="auto">
          <a:xfrm>
            <a:off x="7366783" y="4145709"/>
            <a:ext cx="17908" cy="16832"/>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 name="Freeform 436">
            <a:extLst>
              <a:ext uri="{FF2B5EF4-FFF2-40B4-BE49-F238E27FC236}">
                <a16:creationId xmlns:a16="http://schemas.microsoft.com/office/drawing/2014/main" id="{90811D49-30FB-8F43-4014-638EB0673567}"/>
              </a:ext>
            </a:extLst>
          </p:cNvPr>
          <p:cNvSpPr>
            <a:spLocks/>
          </p:cNvSpPr>
          <p:nvPr/>
        </p:nvSpPr>
        <p:spPr bwMode="auto">
          <a:xfrm>
            <a:off x="7409110" y="4091471"/>
            <a:ext cx="9769" cy="9351"/>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0" name="Freeform 437">
            <a:extLst>
              <a:ext uri="{FF2B5EF4-FFF2-40B4-BE49-F238E27FC236}">
                <a16:creationId xmlns:a16="http://schemas.microsoft.com/office/drawing/2014/main" id="{56FF0DD8-470D-9EF7-E997-0EB4CDC77819}"/>
              </a:ext>
            </a:extLst>
          </p:cNvPr>
          <p:cNvSpPr>
            <a:spLocks/>
          </p:cNvSpPr>
          <p:nvPr/>
        </p:nvSpPr>
        <p:spPr bwMode="auto">
          <a:xfrm>
            <a:off x="7280497" y="4205557"/>
            <a:ext cx="9769" cy="5609"/>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1" name="Freeform 438">
            <a:extLst>
              <a:ext uri="{FF2B5EF4-FFF2-40B4-BE49-F238E27FC236}">
                <a16:creationId xmlns:a16="http://schemas.microsoft.com/office/drawing/2014/main" id="{6F6AEC3F-35ED-1D29-A235-78D2B92280AC}"/>
              </a:ext>
            </a:extLst>
          </p:cNvPr>
          <p:cNvSpPr>
            <a:spLocks/>
          </p:cNvSpPr>
          <p:nvPr/>
        </p:nvSpPr>
        <p:spPr bwMode="auto">
          <a:xfrm>
            <a:off x="7189329" y="4184984"/>
            <a:ext cx="56980" cy="91643"/>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solidFill>
            <a:srgbClr val="3576A6"/>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2" name="Freeform 439">
            <a:extLst>
              <a:ext uri="{FF2B5EF4-FFF2-40B4-BE49-F238E27FC236}">
                <a16:creationId xmlns:a16="http://schemas.microsoft.com/office/drawing/2014/main" id="{94F11BAC-59E5-5A2E-00AE-6ECF9CB04302}"/>
              </a:ext>
            </a:extLst>
          </p:cNvPr>
          <p:cNvSpPr>
            <a:spLocks/>
          </p:cNvSpPr>
          <p:nvPr/>
        </p:nvSpPr>
        <p:spPr bwMode="auto">
          <a:xfrm>
            <a:off x="6907679" y="4338344"/>
            <a:ext cx="66749" cy="54237"/>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3" name="Freeform 440">
            <a:extLst>
              <a:ext uri="{FF2B5EF4-FFF2-40B4-BE49-F238E27FC236}">
                <a16:creationId xmlns:a16="http://schemas.microsoft.com/office/drawing/2014/main" id="{191537D8-A653-817A-DFD6-73FC9244BF41}"/>
              </a:ext>
            </a:extLst>
          </p:cNvPr>
          <p:cNvSpPr>
            <a:spLocks/>
          </p:cNvSpPr>
          <p:nvPr/>
        </p:nvSpPr>
        <p:spPr bwMode="auto">
          <a:xfrm>
            <a:off x="7179560" y="4375751"/>
            <a:ext cx="96053" cy="155232"/>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4" name="Freeform 441">
            <a:extLst>
              <a:ext uri="{FF2B5EF4-FFF2-40B4-BE49-F238E27FC236}">
                <a16:creationId xmlns:a16="http://schemas.microsoft.com/office/drawing/2014/main" id="{550AD6D9-6282-1C48-AC0B-CC18FD84D9ED}"/>
              </a:ext>
            </a:extLst>
          </p:cNvPr>
          <p:cNvSpPr>
            <a:spLocks/>
          </p:cNvSpPr>
          <p:nvPr/>
        </p:nvSpPr>
        <p:spPr bwMode="auto">
          <a:xfrm>
            <a:off x="7260961" y="4508537"/>
            <a:ext cx="29303" cy="43016"/>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5" name="Freeform 442">
            <a:extLst>
              <a:ext uri="{FF2B5EF4-FFF2-40B4-BE49-F238E27FC236}">
                <a16:creationId xmlns:a16="http://schemas.microsoft.com/office/drawing/2014/main" id="{33365465-C996-491B-2A32-4F8D2AFE2FD2}"/>
              </a:ext>
            </a:extLst>
          </p:cNvPr>
          <p:cNvSpPr>
            <a:spLocks/>
          </p:cNvSpPr>
          <p:nvPr/>
        </p:nvSpPr>
        <p:spPr bwMode="auto">
          <a:xfrm>
            <a:off x="7280496" y="4545943"/>
            <a:ext cx="47213" cy="72940"/>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6" name="Freeform 443">
            <a:extLst>
              <a:ext uri="{FF2B5EF4-FFF2-40B4-BE49-F238E27FC236}">
                <a16:creationId xmlns:a16="http://schemas.microsoft.com/office/drawing/2014/main" id="{F48428F8-2812-D366-D0FB-AB42558CAE2B}"/>
              </a:ext>
            </a:extLst>
          </p:cNvPr>
          <p:cNvSpPr>
            <a:spLocks/>
          </p:cNvSpPr>
          <p:nvPr/>
        </p:nvSpPr>
        <p:spPr bwMode="auto">
          <a:xfrm>
            <a:off x="7194211" y="4514149"/>
            <a:ext cx="29303" cy="43016"/>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7" name="Freeform 444">
            <a:extLst>
              <a:ext uri="{FF2B5EF4-FFF2-40B4-BE49-F238E27FC236}">
                <a16:creationId xmlns:a16="http://schemas.microsoft.com/office/drawing/2014/main" id="{EF705AE1-C88E-6F85-CD2A-7D8FDB682AE6}"/>
              </a:ext>
            </a:extLst>
          </p:cNvPr>
          <p:cNvSpPr>
            <a:spLocks/>
          </p:cNvSpPr>
          <p:nvPr/>
        </p:nvSpPr>
        <p:spPr bwMode="auto">
          <a:xfrm>
            <a:off x="7228400" y="4557165"/>
            <a:ext cx="42328" cy="56107"/>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8" name="Freeform 445">
            <a:extLst>
              <a:ext uri="{FF2B5EF4-FFF2-40B4-BE49-F238E27FC236}">
                <a16:creationId xmlns:a16="http://schemas.microsoft.com/office/drawing/2014/main" id="{2E9B0B0F-DDB0-1CEC-3920-C88552CAC25B}"/>
              </a:ext>
            </a:extLst>
          </p:cNvPr>
          <p:cNvSpPr>
            <a:spLocks/>
          </p:cNvSpPr>
          <p:nvPr/>
        </p:nvSpPr>
        <p:spPr bwMode="auto">
          <a:xfrm>
            <a:off x="7238169" y="4590829"/>
            <a:ext cx="32561" cy="59847"/>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9" name="Freeform 446">
            <a:extLst>
              <a:ext uri="{FF2B5EF4-FFF2-40B4-BE49-F238E27FC236}">
                <a16:creationId xmlns:a16="http://schemas.microsoft.com/office/drawing/2014/main" id="{84D10E0B-23B6-65CF-B969-F12BDB371D75}"/>
              </a:ext>
            </a:extLst>
          </p:cNvPr>
          <p:cNvSpPr>
            <a:spLocks/>
          </p:cNvSpPr>
          <p:nvPr/>
        </p:nvSpPr>
        <p:spPr bwMode="auto">
          <a:xfrm>
            <a:off x="7265843" y="4585217"/>
            <a:ext cx="19536" cy="43016"/>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0" name="Freeform 447">
            <a:extLst>
              <a:ext uri="{FF2B5EF4-FFF2-40B4-BE49-F238E27FC236}">
                <a16:creationId xmlns:a16="http://schemas.microsoft.com/office/drawing/2014/main" id="{06DB6453-C187-DE69-32A1-703BDDE6D212}"/>
              </a:ext>
            </a:extLst>
          </p:cNvPr>
          <p:cNvSpPr>
            <a:spLocks/>
          </p:cNvSpPr>
          <p:nvPr/>
        </p:nvSpPr>
        <p:spPr bwMode="auto">
          <a:xfrm>
            <a:off x="7275613" y="4613272"/>
            <a:ext cx="29303" cy="20573"/>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1" name="Freeform 448">
            <a:extLst>
              <a:ext uri="{FF2B5EF4-FFF2-40B4-BE49-F238E27FC236}">
                <a16:creationId xmlns:a16="http://schemas.microsoft.com/office/drawing/2014/main" id="{4ABC8205-EF40-88F5-75C7-5F969810877B}"/>
              </a:ext>
            </a:extLst>
          </p:cNvPr>
          <p:cNvSpPr>
            <a:spLocks/>
          </p:cNvSpPr>
          <p:nvPr/>
        </p:nvSpPr>
        <p:spPr bwMode="auto">
          <a:xfrm>
            <a:off x="7275612" y="4628237"/>
            <a:ext cx="66749" cy="11595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2" name="Freeform 449">
            <a:extLst>
              <a:ext uri="{FF2B5EF4-FFF2-40B4-BE49-F238E27FC236}">
                <a16:creationId xmlns:a16="http://schemas.microsoft.com/office/drawing/2014/main" id="{18859C22-A57A-D729-D1F4-B23913C49860}"/>
              </a:ext>
            </a:extLst>
          </p:cNvPr>
          <p:cNvSpPr>
            <a:spLocks/>
          </p:cNvSpPr>
          <p:nvPr/>
        </p:nvSpPr>
        <p:spPr bwMode="auto">
          <a:xfrm>
            <a:off x="7233285" y="4650677"/>
            <a:ext cx="56980" cy="56107"/>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3" name="Freeform 450">
            <a:extLst>
              <a:ext uri="{FF2B5EF4-FFF2-40B4-BE49-F238E27FC236}">
                <a16:creationId xmlns:a16="http://schemas.microsoft.com/office/drawing/2014/main" id="{DC1CC958-69D2-860D-AE44-D81D2B183AE1}"/>
              </a:ext>
            </a:extLst>
          </p:cNvPr>
          <p:cNvSpPr>
            <a:spLocks/>
          </p:cNvSpPr>
          <p:nvPr/>
        </p:nvSpPr>
        <p:spPr bwMode="auto">
          <a:xfrm>
            <a:off x="7117694" y="4596441"/>
            <a:ext cx="56980" cy="65460"/>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4" name="Freeform 451">
            <a:extLst>
              <a:ext uri="{FF2B5EF4-FFF2-40B4-BE49-F238E27FC236}">
                <a16:creationId xmlns:a16="http://schemas.microsoft.com/office/drawing/2014/main" id="{E6BF9B59-017E-4F47-94C7-711462596A40}"/>
              </a:ext>
            </a:extLst>
          </p:cNvPr>
          <p:cNvSpPr>
            <a:spLocks/>
          </p:cNvSpPr>
          <p:nvPr/>
        </p:nvSpPr>
        <p:spPr bwMode="auto">
          <a:xfrm>
            <a:off x="7285382" y="4514150"/>
            <a:ext cx="9769" cy="5609"/>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5" name="Freeform 452">
            <a:extLst>
              <a:ext uri="{FF2B5EF4-FFF2-40B4-BE49-F238E27FC236}">
                <a16:creationId xmlns:a16="http://schemas.microsoft.com/office/drawing/2014/main" id="{12C45381-6FD0-4356-14CA-111FAF07E3F5}"/>
              </a:ext>
            </a:extLst>
          </p:cNvPr>
          <p:cNvSpPr>
            <a:spLocks/>
          </p:cNvSpPr>
          <p:nvPr/>
        </p:nvSpPr>
        <p:spPr bwMode="auto">
          <a:xfrm>
            <a:off x="6593467" y="4738581"/>
            <a:ext cx="266997" cy="319815"/>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6" name="Freeform 453">
            <a:extLst>
              <a:ext uri="{FF2B5EF4-FFF2-40B4-BE49-F238E27FC236}">
                <a16:creationId xmlns:a16="http://schemas.microsoft.com/office/drawing/2014/main" id="{60BEB059-DD57-8873-2112-A650E8E5F63D}"/>
              </a:ext>
            </a:extLst>
          </p:cNvPr>
          <p:cNvSpPr>
            <a:spLocks/>
          </p:cNvSpPr>
          <p:nvPr/>
        </p:nvSpPr>
        <p:spPr bwMode="auto">
          <a:xfrm>
            <a:off x="6640681" y="4854536"/>
            <a:ext cx="24420" cy="28056"/>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7" name="Freeform 454">
            <a:extLst>
              <a:ext uri="{FF2B5EF4-FFF2-40B4-BE49-F238E27FC236}">
                <a16:creationId xmlns:a16="http://schemas.microsoft.com/office/drawing/2014/main" id="{DA4B9212-702F-5FA3-04F8-A383E5CF552C}"/>
              </a:ext>
            </a:extLst>
          </p:cNvPr>
          <p:cNvSpPr>
            <a:spLocks/>
          </p:cNvSpPr>
          <p:nvPr/>
        </p:nvSpPr>
        <p:spPr bwMode="auto">
          <a:xfrm>
            <a:off x="6674872" y="4919996"/>
            <a:ext cx="22793" cy="28056"/>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8" name="Freeform 455">
            <a:extLst>
              <a:ext uri="{FF2B5EF4-FFF2-40B4-BE49-F238E27FC236}">
                <a16:creationId xmlns:a16="http://schemas.microsoft.com/office/drawing/2014/main" id="{86147865-D924-8E85-F0EA-46B256BA7039}"/>
              </a:ext>
            </a:extLst>
          </p:cNvPr>
          <p:cNvSpPr>
            <a:spLocks/>
          </p:cNvSpPr>
          <p:nvPr/>
        </p:nvSpPr>
        <p:spPr bwMode="auto">
          <a:xfrm>
            <a:off x="6836044" y="4936827"/>
            <a:ext cx="34189" cy="39275"/>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59" name="Freeform 456">
            <a:extLst>
              <a:ext uri="{FF2B5EF4-FFF2-40B4-BE49-F238E27FC236}">
                <a16:creationId xmlns:a16="http://schemas.microsoft.com/office/drawing/2014/main" id="{2831C58D-A459-6FF1-D5D6-2F5F6BB7D33B}"/>
              </a:ext>
            </a:extLst>
          </p:cNvPr>
          <p:cNvSpPr>
            <a:spLocks/>
          </p:cNvSpPr>
          <p:nvPr/>
        </p:nvSpPr>
        <p:spPr bwMode="auto">
          <a:xfrm>
            <a:off x="6889770" y="4964880"/>
            <a:ext cx="17908" cy="20573"/>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0" name="Freeform 457">
            <a:extLst>
              <a:ext uri="{FF2B5EF4-FFF2-40B4-BE49-F238E27FC236}">
                <a16:creationId xmlns:a16="http://schemas.microsoft.com/office/drawing/2014/main" id="{748682C5-7D1E-2F29-D779-8EED3A9DC383}"/>
              </a:ext>
            </a:extLst>
          </p:cNvPr>
          <p:cNvSpPr>
            <a:spLocks/>
          </p:cNvSpPr>
          <p:nvPr/>
        </p:nvSpPr>
        <p:spPr bwMode="auto">
          <a:xfrm>
            <a:off x="6840929" y="5058393"/>
            <a:ext cx="219785" cy="82291"/>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1" name="Freeform 458">
            <a:extLst>
              <a:ext uri="{FF2B5EF4-FFF2-40B4-BE49-F238E27FC236}">
                <a16:creationId xmlns:a16="http://schemas.microsoft.com/office/drawing/2014/main" id="{67F3FEF1-EE33-C90F-019C-2063932947FC}"/>
              </a:ext>
            </a:extLst>
          </p:cNvPr>
          <p:cNvSpPr>
            <a:spLocks/>
          </p:cNvSpPr>
          <p:nvPr/>
        </p:nvSpPr>
        <p:spPr bwMode="auto">
          <a:xfrm>
            <a:off x="7003731" y="5078965"/>
            <a:ext cx="37444" cy="16832"/>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2" name="Freeform 459">
            <a:extLst>
              <a:ext uri="{FF2B5EF4-FFF2-40B4-BE49-F238E27FC236}">
                <a16:creationId xmlns:a16="http://schemas.microsoft.com/office/drawing/2014/main" id="{B653D8FE-9C06-619F-1197-D0E9CFA59E92}"/>
              </a:ext>
            </a:extLst>
          </p:cNvPr>
          <p:cNvSpPr>
            <a:spLocks/>
          </p:cNvSpPr>
          <p:nvPr/>
        </p:nvSpPr>
        <p:spPr bwMode="auto">
          <a:xfrm>
            <a:off x="7055829" y="5118241"/>
            <a:ext cx="29303" cy="22443"/>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3" name="Freeform 460">
            <a:extLst>
              <a:ext uri="{FF2B5EF4-FFF2-40B4-BE49-F238E27FC236}">
                <a16:creationId xmlns:a16="http://schemas.microsoft.com/office/drawing/2014/main" id="{99F2FBD2-3483-57F9-CA81-8ADAEDD5B90D}"/>
              </a:ext>
            </a:extLst>
          </p:cNvPr>
          <p:cNvSpPr>
            <a:spLocks/>
          </p:cNvSpPr>
          <p:nvPr/>
        </p:nvSpPr>
        <p:spPr bwMode="auto">
          <a:xfrm>
            <a:off x="7085133" y="5123851"/>
            <a:ext cx="22793" cy="16832"/>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4" name="Freeform 461">
            <a:extLst>
              <a:ext uri="{FF2B5EF4-FFF2-40B4-BE49-F238E27FC236}">
                <a16:creationId xmlns:a16="http://schemas.microsoft.com/office/drawing/2014/main" id="{CE5267AD-FA42-0F75-F56F-C356CED27516}"/>
              </a:ext>
            </a:extLst>
          </p:cNvPr>
          <p:cNvSpPr>
            <a:spLocks/>
          </p:cNvSpPr>
          <p:nvPr/>
        </p:nvSpPr>
        <p:spPr bwMode="auto">
          <a:xfrm>
            <a:off x="7103040" y="5123851"/>
            <a:ext cx="34189" cy="22443"/>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5" name="Freeform 462">
            <a:extLst>
              <a:ext uri="{FF2B5EF4-FFF2-40B4-BE49-F238E27FC236}">
                <a16:creationId xmlns:a16="http://schemas.microsoft.com/office/drawing/2014/main" id="{5342D943-1A4D-D591-021A-9CC51A649A30}"/>
              </a:ext>
            </a:extLst>
          </p:cNvPr>
          <p:cNvSpPr>
            <a:spLocks/>
          </p:cNvSpPr>
          <p:nvPr/>
        </p:nvSpPr>
        <p:spPr bwMode="auto">
          <a:xfrm>
            <a:off x="7127461" y="5118241"/>
            <a:ext cx="39072" cy="28056"/>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6" name="Freeform 463">
            <a:extLst>
              <a:ext uri="{FF2B5EF4-FFF2-40B4-BE49-F238E27FC236}">
                <a16:creationId xmlns:a16="http://schemas.microsoft.com/office/drawing/2014/main" id="{3513701F-D319-7638-867C-E4A2CBAF07C1}"/>
              </a:ext>
            </a:extLst>
          </p:cNvPr>
          <p:cNvSpPr>
            <a:spLocks/>
          </p:cNvSpPr>
          <p:nvPr/>
        </p:nvSpPr>
        <p:spPr bwMode="auto">
          <a:xfrm>
            <a:off x="7179561" y="5123851"/>
            <a:ext cx="58609" cy="22443"/>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7" name="Freeform 464">
            <a:extLst>
              <a:ext uri="{FF2B5EF4-FFF2-40B4-BE49-F238E27FC236}">
                <a16:creationId xmlns:a16="http://schemas.microsoft.com/office/drawing/2014/main" id="{42350612-12D4-AFDB-DF60-54F45F30EF0A}"/>
              </a:ext>
            </a:extLst>
          </p:cNvPr>
          <p:cNvSpPr>
            <a:spLocks/>
          </p:cNvSpPr>
          <p:nvPr/>
        </p:nvSpPr>
        <p:spPr bwMode="auto">
          <a:xfrm>
            <a:off x="7161651" y="5155645"/>
            <a:ext cx="52096" cy="33664"/>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8" name="Freeform 465">
            <a:extLst>
              <a:ext uri="{FF2B5EF4-FFF2-40B4-BE49-F238E27FC236}">
                <a16:creationId xmlns:a16="http://schemas.microsoft.com/office/drawing/2014/main" id="{19740EFF-FD0B-F044-F256-8A4DB38E9531}"/>
              </a:ext>
            </a:extLst>
          </p:cNvPr>
          <p:cNvSpPr>
            <a:spLocks/>
          </p:cNvSpPr>
          <p:nvPr/>
        </p:nvSpPr>
        <p:spPr bwMode="auto">
          <a:xfrm>
            <a:off x="7327709" y="4979843"/>
            <a:ext cx="29303" cy="22443"/>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69" name="Freeform 466">
            <a:extLst>
              <a:ext uri="{FF2B5EF4-FFF2-40B4-BE49-F238E27FC236}">
                <a16:creationId xmlns:a16="http://schemas.microsoft.com/office/drawing/2014/main" id="{4A33C1E8-56E8-90CB-73D4-E526E2963617}"/>
              </a:ext>
            </a:extLst>
          </p:cNvPr>
          <p:cNvSpPr>
            <a:spLocks/>
          </p:cNvSpPr>
          <p:nvPr/>
        </p:nvSpPr>
        <p:spPr bwMode="auto">
          <a:xfrm>
            <a:off x="7376552" y="4976103"/>
            <a:ext cx="71633" cy="26184"/>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0" name="Freeform 467">
            <a:extLst>
              <a:ext uri="{FF2B5EF4-FFF2-40B4-BE49-F238E27FC236}">
                <a16:creationId xmlns:a16="http://schemas.microsoft.com/office/drawing/2014/main" id="{2EF56ED2-06B1-9B3C-E306-2D7DCCA017C4}"/>
              </a:ext>
            </a:extLst>
          </p:cNvPr>
          <p:cNvSpPr>
            <a:spLocks/>
          </p:cNvSpPr>
          <p:nvPr/>
        </p:nvSpPr>
        <p:spPr bwMode="auto">
          <a:xfrm>
            <a:off x="7156767" y="4848925"/>
            <a:ext cx="153036" cy="19824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1" name="Freeform 468">
            <a:extLst>
              <a:ext uri="{FF2B5EF4-FFF2-40B4-BE49-F238E27FC236}">
                <a16:creationId xmlns:a16="http://schemas.microsoft.com/office/drawing/2014/main" id="{F953BB83-8C28-474B-0914-CADDF9B06E62}"/>
              </a:ext>
            </a:extLst>
          </p:cNvPr>
          <p:cNvSpPr>
            <a:spLocks/>
          </p:cNvSpPr>
          <p:nvPr/>
        </p:nvSpPr>
        <p:spPr bwMode="auto">
          <a:xfrm>
            <a:off x="7361898" y="4837701"/>
            <a:ext cx="37444" cy="82291"/>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2" name="Freeform 469">
            <a:extLst>
              <a:ext uri="{FF2B5EF4-FFF2-40B4-BE49-F238E27FC236}">
                <a16:creationId xmlns:a16="http://schemas.microsoft.com/office/drawing/2014/main" id="{A0A5E315-11B5-751F-37FD-3E41E07F26D7}"/>
              </a:ext>
            </a:extLst>
          </p:cNvPr>
          <p:cNvSpPr>
            <a:spLocks/>
          </p:cNvSpPr>
          <p:nvPr/>
        </p:nvSpPr>
        <p:spPr bwMode="auto">
          <a:xfrm>
            <a:off x="7381435" y="4826482"/>
            <a:ext cx="13024" cy="11223"/>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3" name="Freeform 470">
            <a:extLst>
              <a:ext uri="{FF2B5EF4-FFF2-40B4-BE49-F238E27FC236}">
                <a16:creationId xmlns:a16="http://schemas.microsoft.com/office/drawing/2014/main" id="{EC0E866A-4B84-9705-AB07-23F5DDCBD76D}"/>
              </a:ext>
            </a:extLst>
          </p:cNvPr>
          <p:cNvSpPr>
            <a:spLocks/>
          </p:cNvSpPr>
          <p:nvPr/>
        </p:nvSpPr>
        <p:spPr bwMode="auto">
          <a:xfrm>
            <a:off x="7433533" y="4897551"/>
            <a:ext cx="22793" cy="11223"/>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4" name="Freeform 471">
            <a:extLst>
              <a:ext uri="{FF2B5EF4-FFF2-40B4-BE49-F238E27FC236}">
                <a16:creationId xmlns:a16="http://schemas.microsoft.com/office/drawing/2014/main" id="{F7CD7C6E-84FF-CDB6-0FCB-5D47F646EE44}"/>
              </a:ext>
            </a:extLst>
          </p:cNvPr>
          <p:cNvSpPr>
            <a:spLocks/>
          </p:cNvSpPr>
          <p:nvPr/>
        </p:nvSpPr>
        <p:spPr bwMode="auto">
          <a:xfrm>
            <a:off x="7438418" y="4903161"/>
            <a:ext cx="89543" cy="61720"/>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5" name="Freeform 472">
            <a:extLst>
              <a:ext uri="{FF2B5EF4-FFF2-40B4-BE49-F238E27FC236}">
                <a16:creationId xmlns:a16="http://schemas.microsoft.com/office/drawing/2014/main" id="{EF4B0279-F3C2-29C0-1F1D-A3CBFB88B753}"/>
              </a:ext>
            </a:extLst>
          </p:cNvPr>
          <p:cNvSpPr>
            <a:spLocks/>
          </p:cNvSpPr>
          <p:nvPr/>
        </p:nvSpPr>
        <p:spPr bwMode="auto">
          <a:xfrm>
            <a:off x="7863331" y="5007897"/>
            <a:ext cx="99311" cy="65460"/>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6" name="Freeform 473">
            <a:extLst>
              <a:ext uri="{FF2B5EF4-FFF2-40B4-BE49-F238E27FC236}">
                <a16:creationId xmlns:a16="http://schemas.microsoft.com/office/drawing/2014/main" id="{4345A05D-50C3-907C-9EEB-FC614D63F566}"/>
              </a:ext>
            </a:extLst>
          </p:cNvPr>
          <p:cNvSpPr>
            <a:spLocks/>
          </p:cNvSpPr>
          <p:nvPr/>
        </p:nvSpPr>
        <p:spPr bwMode="auto">
          <a:xfrm>
            <a:off x="8006599" y="5041561"/>
            <a:ext cx="42328" cy="59847"/>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7" name="Freeform 474">
            <a:extLst>
              <a:ext uri="{FF2B5EF4-FFF2-40B4-BE49-F238E27FC236}">
                <a16:creationId xmlns:a16="http://schemas.microsoft.com/office/drawing/2014/main" id="{ADF50326-AF81-53AD-BC3D-B5CFB40F58E9}"/>
              </a:ext>
            </a:extLst>
          </p:cNvPr>
          <p:cNvSpPr>
            <a:spLocks/>
          </p:cNvSpPr>
          <p:nvPr/>
        </p:nvSpPr>
        <p:spPr bwMode="auto">
          <a:xfrm>
            <a:off x="8130329" y="5151908"/>
            <a:ext cx="27676" cy="31795"/>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8" name="Freeform 475">
            <a:extLst>
              <a:ext uri="{FF2B5EF4-FFF2-40B4-BE49-F238E27FC236}">
                <a16:creationId xmlns:a16="http://schemas.microsoft.com/office/drawing/2014/main" id="{3A3812AC-2353-8F0E-00BF-897F5508236D}"/>
              </a:ext>
            </a:extLst>
          </p:cNvPr>
          <p:cNvSpPr>
            <a:spLocks/>
          </p:cNvSpPr>
          <p:nvPr/>
        </p:nvSpPr>
        <p:spPr bwMode="auto">
          <a:xfrm>
            <a:off x="8101025" y="5101409"/>
            <a:ext cx="43956" cy="33664"/>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79" name="Freeform 476">
            <a:extLst>
              <a:ext uri="{FF2B5EF4-FFF2-40B4-BE49-F238E27FC236}">
                <a16:creationId xmlns:a16="http://schemas.microsoft.com/office/drawing/2014/main" id="{899CE6FA-396E-999E-C9B2-C37C243C08E6}"/>
              </a:ext>
            </a:extLst>
          </p:cNvPr>
          <p:cNvSpPr>
            <a:spLocks/>
          </p:cNvSpPr>
          <p:nvPr/>
        </p:nvSpPr>
        <p:spPr bwMode="auto">
          <a:xfrm>
            <a:off x="8058695" y="5078965"/>
            <a:ext cx="19536" cy="28056"/>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0" name="Freeform 477">
            <a:extLst>
              <a:ext uri="{FF2B5EF4-FFF2-40B4-BE49-F238E27FC236}">
                <a16:creationId xmlns:a16="http://schemas.microsoft.com/office/drawing/2014/main" id="{2CA32F87-91F1-83C8-4965-C3F2C9CC86F5}"/>
              </a:ext>
            </a:extLst>
          </p:cNvPr>
          <p:cNvSpPr>
            <a:spLocks/>
          </p:cNvSpPr>
          <p:nvPr/>
        </p:nvSpPr>
        <p:spPr bwMode="auto">
          <a:xfrm>
            <a:off x="8234522" y="5464238"/>
            <a:ext cx="76516" cy="65460"/>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1" name="Freeform 478">
            <a:extLst>
              <a:ext uri="{FF2B5EF4-FFF2-40B4-BE49-F238E27FC236}">
                <a16:creationId xmlns:a16="http://schemas.microsoft.com/office/drawing/2014/main" id="{D1E16803-C1D9-7240-415A-5CCC3667E790}"/>
              </a:ext>
            </a:extLst>
          </p:cNvPr>
          <p:cNvSpPr>
            <a:spLocks/>
          </p:cNvSpPr>
          <p:nvPr/>
        </p:nvSpPr>
        <p:spPr bwMode="auto">
          <a:xfrm>
            <a:off x="8439654" y="5881304"/>
            <a:ext cx="53725" cy="76680"/>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2" name="Freeform 479">
            <a:extLst>
              <a:ext uri="{FF2B5EF4-FFF2-40B4-BE49-F238E27FC236}">
                <a16:creationId xmlns:a16="http://schemas.microsoft.com/office/drawing/2014/main" id="{31122ACC-EC81-4710-9A65-36A970BF9230}"/>
              </a:ext>
            </a:extLst>
          </p:cNvPr>
          <p:cNvSpPr>
            <a:spLocks/>
          </p:cNvSpPr>
          <p:nvPr/>
        </p:nvSpPr>
        <p:spPr bwMode="auto">
          <a:xfrm>
            <a:off x="8454306" y="5952375"/>
            <a:ext cx="123729" cy="166452"/>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3" name="Freeform 480">
            <a:extLst>
              <a:ext uri="{FF2B5EF4-FFF2-40B4-BE49-F238E27FC236}">
                <a16:creationId xmlns:a16="http://schemas.microsoft.com/office/drawing/2014/main" id="{591A09C3-1C36-21C5-D318-24171C689A6C}"/>
              </a:ext>
            </a:extLst>
          </p:cNvPr>
          <p:cNvSpPr>
            <a:spLocks/>
          </p:cNvSpPr>
          <p:nvPr/>
        </p:nvSpPr>
        <p:spPr bwMode="auto">
          <a:xfrm>
            <a:off x="8291505" y="6073942"/>
            <a:ext cx="187223" cy="209469"/>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4" name="Freeform 481">
            <a:extLst>
              <a:ext uri="{FF2B5EF4-FFF2-40B4-BE49-F238E27FC236}">
                <a16:creationId xmlns:a16="http://schemas.microsoft.com/office/drawing/2014/main" id="{DDEE9A96-25A2-474F-2DFC-3282F20D35EE}"/>
              </a:ext>
            </a:extLst>
          </p:cNvPr>
          <p:cNvSpPr>
            <a:spLocks/>
          </p:cNvSpPr>
          <p:nvPr/>
        </p:nvSpPr>
        <p:spPr bwMode="auto">
          <a:xfrm>
            <a:off x="8320809" y="6283411"/>
            <a:ext cx="9769" cy="11223"/>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5" name="Freeform 482">
            <a:extLst>
              <a:ext uri="{FF2B5EF4-FFF2-40B4-BE49-F238E27FC236}">
                <a16:creationId xmlns:a16="http://schemas.microsoft.com/office/drawing/2014/main" id="{696D4D45-A0A4-DE88-2D66-DF53797AD83E}"/>
              </a:ext>
            </a:extLst>
          </p:cNvPr>
          <p:cNvSpPr>
            <a:spLocks/>
          </p:cNvSpPr>
          <p:nvPr/>
        </p:nvSpPr>
        <p:spPr bwMode="auto">
          <a:xfrm>
            <a:off x="7772161" y="6079554"/>
            <a:ext cx="91171" cy="99124"/>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6" name="Freeform 483">
            <a:extLst>
              <a:ext uri="{FF2B5EF4-FFF2-40B4-BE49-F238E27FC236}">
                <a16:creationId xmlns:a16="http://schemas.microsoft.com/office/drawing/2014/main" id="{33C87773-B426-5088-5C6A-B6B32393F849}"/>
              </a:ext>
            </a:extLst>
          </p:cNvPr>
          <p:cNvSpPr>
            <a:spLocks/>
          </p:cNvSpPr>
          <p:nvPr/>
        </p:nvSpPr>
        <p:spPr bwMode="auto">
          <a:xfrm>
            <a:off x="7843795" y="6051500"/>
            <a:ext cx="14652" cy="28056"/>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7" name="Freeform 484">
            <a:extLst>
              <a:ext uri="{FF2B5EF4-FFF2-40B4-BE49-F238E27FC236}">
                <a16:creationId xmlns:a16="http://schemas.microsoft.com/office/drawing/2014/main" id="{FD7F7991-2B63-CC4D-EF75-10DEC0B6D022}"/>
              </a:ext>
            </a:extLst>
          </p:cNvPr>
          <p:cNvSpPr>
            <a:spLocks/>
          </p:cNvSpPr>
          <p:nvPr/>
        </p:nvSpPr>
        <p:spPr bwMode="auto">
          <a:xfrm>
            <a:off x="7747742" y="6051501"/>
            <a:ext cx="9769" cy="11223"/>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8" name="Freeform 485">
            <a:extLst>
              <a:ext uri="{FF2B5EF4-FFF2-40B4-BE49-F238E27FC236}">
                <a16:creationId xmlns:a16="http://schemas.microsoft.com/office/drawing/2014/main" id="{706F2866-2B9D-8AF2-85F1-060ECE8DA3C6}"/>
              </a:ext>
            </a:extLst>
          </p:cNvPr>
          <p:cNvSpPr>
            <a:spLocks/>
          </p:cNvSpPr>
          <p:nvPr/>
        </p:nvSpPr>
        <p:spPr bwMode="auto">
          <a:xfrm>
            <a:off x="6259721" y="4628237"/>
            <a:ext cx="52096" cy="99124"/>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89" name="Freeform 486">
            <a:extLst>
              <a:ext uri="{FF2B5EF4-FFF2-40B4-BE49-F238E27FC236}">
                <a16:creationId xmlns:a16="http://schemas.microsoft.com/office/drawing/2014/main" id="{F27ECCCF-A65D-F20F-244D-22F92BF6E74A}"/>
              </a:ext>
            </a:extLst>
          </p:cNvPr>
          <p:cNvSpPr>
            <a:spLocks/>
          </p:cNvSpPr>
          <p:nvPr/>
        </p:nvSpPr>
        <p:spPr bwMode="auto">
          <a:xfrm>
            <a:off x="5380587" y="5222977"/>
            <a:ext cx="172571" cy="383401"/>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grpSp>
        <p:nvGrpSpPr>
          <p:cNvPr id="473" name="Group 472">
            <a:extLst>
              <a:ext uri="{FF2B5EF4-FFF2-40B4-BE49-F238E27FC236}">
                <a16:creationId xmlns:a16="http://schemas.microsoft.com/office/drawing/2014/main" id="{E9B23244-8FD2-E691-4120-D662EDC676DE}"/>
              </a:ext>
            </a:extLst>
          </p:cNvPr>
          <p:cNvGrpSpPr/>
          <p:nvPr/>
        </p:nvGrpSpPr>
        <p:grpSpPr>
          <a:xfrm>
            <a:off x="5514084" y="1925717"/>
            <a:ext cx="2873472" cy="697603"/>
            <a:chOff x="5514084" y="1925717"/>
            <a:chExt cx="2873472" cy="697603"/>
          </a:xfrm>
        </p:grpSpPr>
        <p:sp>
          <p:nvSpPr>
            <p:cNvPr id="10" name="Freeform 406">
              <a:extLst>
                <a:ext uri="{FF2B5EF4-FFF2-40B4-BE49-F238E27FC236}">
                  <a16:creationId xmlns:a16="http://schemas.microsoft.com/office/drawing/2014/main" id="{82A50F8C-661B-0C3C-CA06-37D2810A076C}"/>
                </a:ext>
              </a:extLst>
            </p:cNvPr>
            <p:cNvSpPr>
              <a:spLocks/>
            </p:cNvSpPr>
            <p:nvPr/>
          </p:nvSpPr>
          <p:spPr bwMode="auto">
            <a:xfrm>
              <a:off x="5595484" y="2189422"/>
              <a:ext cx="429800" cy="340388"/>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1" name="Freeform 407">
              <a:extLst>
                <a:ext uri="{FF2B5EF4-FFF2-40B4-BE49-F238E27FC236}">
                  <a16:creationId xmlns:a16="http://schemas.microsoft.com/office/drawing/2014/main" id="{307CD5DB-EF83-2F87-6904-6B5215BEECE7}"/>
                </a:ext>
              </a:extLst>
            </p:cNvPr>
            <p:cNvSpPr>
              <a:spLocks/>
            </p:cNvSpPr>
            <p:nvPr/>
          </p:nvSpPr>
          <p:spPr bwMode="auto">
            <a:xfrm>
              <a:off x="6697662" y="2047282"/>
              <a:ext cx="153036" cy="87903"/>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2" name="Freeform 408">
              <a:extLst>
                <a:ext uri="{FF2B5EF4-FFF2-40B4-BE49-F238E27FC236}">
                  <a16:creationId xmlns:a16="http://schemas.microsoft.com/office/drawing/2014/main" id="{BE5EB938-6733-722D-4914-F1CD5B0C545C}"/>
                </a:ext>
              </a:extLst>
            </p:cNvPr>
            <p:cNvSpPr>
              <a:spLocks/>
            </p:cNvSpPr>
            <p:nvPr/>
          </p:nvSpPr>
          <p:spPr bwMode="auto">
            <a:xfrm>
              <a:off x="6573932" y="1996785"/>
              <a:ext cx="143267" cy="87903"/>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3" name="Freeform 409">
              <a:extLst>
                <a:ext uri="{FF2B5EF4-FFF2-40B4-BE49-F238E27FC236}">
                  <a16:creationId xmlns:a16="http://schemas.microsoft.com/office/drawing/2014/main" id="{8DB0C957-BA91-6E7C-20E5-7B44C95C8AA3}"/>
                </a:ext>
              </a:extLst>
            </p:cNvPr>
            <p:cNvSpPr>
              <a:spLocks/>
            </p:cNvSpPr>
            <p:nvPr/>
          </p:nvSpPr>
          <p:spPr bwMode="auto">
            <a:xfrm>
              <a:off x="6531604" y="2002395"/>
              <a:ext cx="71633" cy="28056"/>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4" name="Freeform 410">
              <a:extLst>
                <a:ext uri="{FF2B5EF4-FFF2-40B4-BE49-F238E27FC236}">
                  <a16:creationId xmlns:a16="http://schemas.microsoft.com/office/drawing/2014/main" id="{BC9CFB47-439D-E8D9-15E8-9CB1040ABBD4}"/>
                </a:ext>
              </a:extLst>
            </p:cNvPr>
            <p:cNvSpPr>
              <a:spLocks/>
            </p:cNvSpPr>
            <p:nvPr/>
          </p:nvSpPr>
          <p:spPr bwMode="auto">
            <a:xfrm>
              <a:off x="6544628" y="1925717"/>
              <a:ext cx="120473" cy="87903"/>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5" name="Freeform 411">
              <a:extLst>
                <a:ext uri="{FF2B5EF4-FFF2-40B4-BE49-F238E27FC236}">
                  <a16:creationId xmlns:a16="http://schemas.microsoft.com/office/drawing/2014/main" id="{0EA17AEE-F968-49BB-614C-2711C733F315}"/>
                </a:ext>
              </a:extLst>
            </p:cNvPr>
            <p:cNvSpPr>
              <a:spLocks/>
            </p:cNvSpPr>
            <p:nvPr/>
          </p:nvSpPr>
          <p:spPr bwMode="auto">
            <a:xfrm>
              <a:off x="7814493" y="2271713"/>
              <a:ext cx="120473" cy="44887"/>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6" name="Freeform 412">
              <a:extLst>
                <a:ext uri="{FF2B5EF4-FFF2-40B4-BE49-F238E27FC236}">
                  <a16:creationId xmlns:a16="http://schemas.microsoft.com/office/drawing/2014/main" id="{49DF9B9E-BE56-5C2B-ED64-3B65E091BBB1}"/>
                </a:ext>
              </a:extLst>
            </p:cNvPr>
            <p:cNvSpPr>
              <a:spLocks/>
            </p:cNvSpPr>
            <p:nvPr/>
          </p:nvSpPr>
          <p:spPr bwMode="auto">
            <a:xfrm>
              <a:off x="7661456" y="2359613"/>
              <a:ext cx="100939" cy="44887"/>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7" name="Freeform 413">
              <a:extLst>
                <a:ext uri="{FF2B5EF4-FFF2-40B4-BE49-F238E27FC236}">
                  <a16:creationId xmlns:a16="http://schemas.microsoft.com/office/drawing/2014/main" id="{2809D544-64ED-5F05-120E-97F5A79817C8}"/>
                </a:ext>
              </a:extLst>
            </p:cNvPr>
            <p:cNvSpPr>
              <a:spLocks/>
            </p:cNvSpPr>
            <p:nvPr/>
          </p:nvSpPr>
          <p:spPr bwMode="auto">
            <a:xfrm>
              <a:off x="7666340" y="2339043"/>
              <a:ext cx="39072" cy="26184"/>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8" name="Freeform 414">
              <a:extLst>
                <a:ext uri="{FF2B5EF4-FFF2-40B4-BE49-F238E27FC236}">
                  <a16:creationId xmlns:a16="http://schemas.microsoft.com/office/drawing/2014/main" id="{52D645E0-0486-012F-FB88-9B783A9B3036}"/>
                </a:ext>
              </a:extLst>
            </p:cNvPr>
            <p:cNvSpPr>
              <a:spLocks/>
            </p:cNvSpPr>
            <p:nvPr/>
          </p:nvSpPr>
          <p:spPr bwMode="auto">
            <a:xfrm>
              <a:off x="7562146" y="2260491"/>
              <a:ext cx="14652" cy="28056"/>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19" name="Freeform 415">
              <a:extLst>
                <a:ext uri="{FF2B5EF4-FFF2-40B4-BE49-F238E27FC236}">
                  <a16:creationId xmlns:a16="http://schemas.microsoft.com/office/drawing/2014/main" id="{8E300FAB-FA96-9A23-0B31-54AE41B405EE}"/>
                </a:ext>
              </a:extLst>
            </p:cNvPr>
            <p:cNvSpPr>
              <a:spLocks/>
            </p:cNvSpPr>
            <p:nvPr/>
          </p:nvSpPr>
          <p:spPr bwMode="auto">
            <a:xfrm>
              <a:off x="7562145" y="2342780"/>
              <a:ext cx="19536" cy="28056"/>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0" name="Freeform 416">
              <a:extLst>
                <a:ext uri="{FF2B5EF4-FFF2-40B4-BE49-F238E27FC236}">
                  <a16:creationId xmlns:a16="http://schemas.microsoft.com/office/drawing/2014/main" id="{B1693550-97D5-43FF-E003-C4909E8DEEC4}"/>
                </a:ext>
              </a:extLst>
            </p:cNvPr>
            <p:cNvSpPr>
              <a:spLocks/>
            </p:cNvSpPr>
            <p:nvPr/>
          </p:nvSpPr>
          <p:spPr bwMode="auto">
            <a:xfrm>
              <a:off x="7594707" y="2239918"/>
              <a:ext cx="201876" cy="87903"/>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1" name="Freeform 417">
              <a:extLst>
                <a:ext uri="{FF2B5EF4-FFF2-40B4-BE49-F238E27FC236}">
                  <a16:creationId xmlns:a16="http://schemas.microsoft.com/office/drawing/2014/main" id="{99ECC5A8-76F8-3A80-AD18-9A7E1B8A1EA6}"/>
                </a:ext>
              </a:extLst>
            </p:cNvPr>
            <p:cNvSpPr>
              <a:spLocks/>
            </p:cNvSpPr>
            <p:nvPr/>
          </p:nvSpPr>
          <p:spPr bwMode="auto">
            <a:xfrm>
              <a:off x="7710299" y="2266102"/>
              <a:ext cx="37444" cy="44887"/>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2" name="Freeform 418">
              <a:extLst>
                <a:ext uri="{FF2B5EF4-FFF2-40B4-BE49-F238E27FC236}">
                  <a16:creationId xmlns:a16="http://schemas.microsoft.com/office/drawing/2014/main" id="{D095B873-5B86-43A3-57EB-6533714134AB}"/>
                </a:ext>
              </a:extLst>
            </p:cNvPr>
            <p:cNvSpPr>
              <a:spLocks/>
            </p:cNvSpPr>
            <p:nvPr/>
          </p:nvSpPr>
          <p:spPr bwMode="auto">
            <a:xfrm>
              <a:off x="8335460" y="2563471"/>
              <a:ext cx="52096" cy="33664"/>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90" name="Freeform 487">
              <a:extLst>
                <a:ext uri="{FF2B5EF4-FFF2-40B4-BE49-F238E27FC236}">
                  <a16:creationId xmlns:a16="http://schemas.microsoft.com/office/drawing/2014/main" id="{92A79CE0-3E60-8B0B-3091-F74A11A8780F}"/>
                </a:ext>
              </a:extLst>
            </p:cNvPr>
            <p:cNvSpPr>
              <a:spLocks/>
            </p:cNvSpPr>
            <p:nvPr/>
          </p:nvSpPr>
          <p:spPr bwMode="auto">
            <a:xfrm>
              <a:off x="5763172" y="2535418"/>
              <a:ext cx="52096" cy="44887"/>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91" name="Freeform 488">
              <a:extLst>
                <a:ext uri="{FF2B5EF4-FFF2-40B4-BE49-F238E27FC236}">
                  <a16:creationId xmlns:a16="http://schemas.microsoft.com/office/drawing/2014/main" id="{A2152431-9774-6362-2E55-30A962D5887C}"/>
                </a:ext>
              </a:extLst>
            </p:cNvPr>
            <p:cNvSpPr>
              <a:spLocks/>
            </p:cNvSpPr>
            <p:nvPr/>
          </p:nvSpPr>
          <p:spPr bwMode="auto">
            <a:xfrm>
              <a:off x="5514084" y="2569083"/>
              <a:ext cx="52096" cy="54237"/>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92" name="Freeform 489">
              <a:extLst>
                <a:ext uri="{FF2B5EF4-FFF2-40B4-BE49-F238E27FC236}">
                  <a16:creationId xmlns:a16="http://schemas.microsoft.com/office/drawing/2014/main" id="{3EB04360-F7BF-CC9E-0910-5256DC04A528}"/>
                </a:ext>
              </a:extLst>
            </p:cNvPr>
            <p:cNvSpPr>
              <a:spLocks/>
            </p:cNvSpPr>
            <p:nvPr/>
          </p:nvSpPr>
          <p:spPr bwMode="auto">
            <a:xfrm>
              <a:off x="6035053" y="2382056"/>
              <a:ext cx="42328" cy="28056"/>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93" name="Freeform 490">
              <a:extLst>
                <a:ext uri="{FF2B5EF4-FFF2-40B4-BE49-F238E27FC236}">
                  <a16:creationId xmlns:a16="http://schemas.microsoft.com/office/drawing/2014/main" id="{464F492B-9CBA-2052-7CFD-08A65963F0D6}"/>
                </a:ext>
              </a:extLst>
            </p:cNvPr>
            <p:cNvSpPr>
              <a:spLocks/>
            </p:cNvSpPr>
            <p:nvPr/>
          </p:nvSpPr>
          <p:spPr bwMode="auto">
            <a:xfrm>
              <a:off x="6989079" y="2327819"/>
              <a:ext cx="47213" cy="26184"/>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94" name="Freeform 491">
              <a:extLst>
                <a:ext uri="{FF2B5EF4-FFF2-40B4-BE49-F238E27FC236}">
                  <a16:creationId xmlns:a16="http://schemas.microsoft.com/office/drawing/2014/main" id="{799DC4BA-E121-B184-F5C1-2C45F1215939}"/>
                </a:ext>
              </a:extLst>
            </p:cNvPr>
            <p:cNvSpPr>
              <a:spLocks/>
            </p:cNvSpPr>
            <p:nvPr/>
          </p:nvSpPr>
          <p:spPr bwMode="auto">
            <a:xfrm>
              <a:off x="6507183" y="1931326"/>
              <a:ext cx="29303" cy="11223"/>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95" name="Freeform 492">
              <a:extLst>
                <a:ext uri="{FF2B5EF4-FFF2-40B4-BE49-F238E27FC236}">
                  <a16:creationId xmlns:a16="http://schemas.microsoft.com/office/drawing/2014/main" id="{CBCC8186-027C-4C61-683F-6FC9038F4197}"/>
                </a:ext>
              </a:extLst>
            </p:cNvPr>
            <p:cNvSpPr>
              <a:spLocks/>
            </p:cNvSpPr>
            <p:nvPr/>
          </p:nvSpPr>
          <p:spPr bwMode="auto">
            <a:xfrm>
              <a:off x="6240187" y="2404501"/>
              <a:ext cx="27676" cy="22443"/>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grpSp>
      <p:sp>
        <p:nvSpPr>
          <p:cNvPr id="96" name="Freeform 493">
            <a:extLst>
              <a:ext uri="{FF2B5EF4-FFF2-40B4-BE49-F238E27FC236}">
                <a16:creationId xmlns:a16="http://schemas.microsoft.com/office/drawing/2014/main" id="{E0755F80-CE95-5132-ED91-0AC1DFA25201}"/>
              </a:ext>
            </a:extLst>
          </p:cNvPr>
          <p:cNvSpPr>
            <a:spLocks/>
          </p:cNvSpPr>
          <p:nvPr/>
        </p:nvSpPr>
        <p:spPr bwMode="auto">
          <a:xfrm>
            <a:off x="4579595" y="3629518"/>
            <a:ext cx="27676" cy="59847"/>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97" name="Freeform 494">
            <a:extLst>
              <a:ext uri="{FF2B5EF4-FFF2-40B4-BE49-F238E27FC236}">
                <a16:creationId xmlns:a16="http://schemas.microsoft.com/office/drawing/2014/main" id="{57CC4A46-3FB5-D4FF-26B8-F60BCBF1BF23}"/>
              </a:ext>
            </a:extLst>
          </p:cNvPr>
          <p:cNvSpPr>
            <a:spLocks/>
          </p:cNvSpPr>
          <p:nvPr/>
        </p:nvSpPr>
        <p:spPr bwMode="auto">
          <a:xfrm>
            <a:off x="4569825" y="3683756"/>
            <a:ext cx="42328" cy="82291"/>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98" name="Freeform 495">
            <a:extLst>
              <a:ext uri="{FF2B5EF4-FFF2-40B4-BE49-F238E27FC236}">
                <a16:creationId xmlns:a16="http://schemas.microsoft.com/office/drawing/2014/main" id="{45FA9589-9AB4-FFBC-6FB0-AF720749F131}"/>
              </a:ext>
            </a:extLst>
          </p:cNvPr>
          <p:cNvSpPr>
            <a:spLocks/>
          </p:cNvSpPr>
          <p:nvPr/>
        </p:nvSpPr>
        <p:spPr bwMode="auto">
          <a:xfrm>
            <a:off x="4669138" y="3782879"/>
            <a:ext cx="76516" cy="54237"/>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99" name="Freeform 496">
            <a:extLst>
              <a:ext uri="{FF2B5EF4-FFF2-40B4-BE49-F238E27FC236}">
                <a16:creationId xmlns:a16="http://schemas.microsoft.com/office/drawing/2014/main" id="{EA85B2CB-F10D-3795-4AE5-7D9B398E0DEA}"/>
              </a:ext>
            </a:extLst>
          </p:cNvPr>
          <p:cNvSpPr>
            <a:spLocks/>
          </p:cNvSpPr>
          <p:nvPr/>
        </p:nvSpPr>
        <p:spPr bwMode="auto">
          <a:xfrm>
            <a:off x="5123357" y="3859560"/>
            <a:ext cx="61865" cy="39275"/>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0" name="Freeform 497">
            <a:extLst>
              <a:ext uri="{FF2B5EF4-FFF2-40B4-BE49-F238E27FC236}">
                <a16:creationId xmlns:a16="http://schemas.microsoft.com/office/drawing/2014/main" id="{C0D4DDAA-6C1C-9973-33AF-0197C36C437D}"/>
              </a:ext>
            </a:extLst>
          </p:cNvPr>
          <p:cNvSpPr>
            <a:spLocks/>
          </p:cNvSpPr>
          <p:nvPr/>
        </p:nvSpPr>
        <p:spPr bwMode="auto">
          <a:xfrm>
            <a:off x="4918226" y="3865169"/>
            <a:ext cx="71633" cy="22443"/>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1" name="Freeform 498">
            <a:extLst>
              <a:ext uri="{FF2B5EF4-FFF2-40B4-BE49-F238E27FC236}">
                <a16:creationId xmlns:a16="http://schemas.microsoft.com/office/drawing/2014/main" id="{64A96ECF-7940-69F6-F9E4-6D8B3BD5B4ED}"/>
              </a:ext>
            </a:extLst>
          </p:cNvPr>
          <p:cNvSpPr>
            <a:spLocks/>
          </p:cNvSpPr>
          <p:nvPr/>
        </p:nvSpPr>
        <p:spPr bwMode="auto">
          <a:xfrm>
            <a:off x="4884036" y="3057220"/>
            <a:ext cx="34189" cy="39275"/>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2" name="Freeform 499">
            <a:extLst>
              <a:ext uri="{FF2B5EF4-FFF2-40B4-BE49-F238E27FC236}">
                <a16:creationId xmlns:a16="http://schemas.microsoft.com/office/drawing/2014/main" id="{B631DE8B-BB33-5C78-63CE-D52F622442D0}"/>
              </a:ext>
            </a:extLst>
          </p:cNvPr>
          <p:cNvSpPr>
            <a:spLocks/>
          </p:cNvSpPr>
          <p:nvPr/>
        </p:nvSpPr>
        <p:spPr bwMode="auto">
          <a:xfrm>
            <a:off x="4888922" y="3042257"/>
            <a:ext cx="24420" cy="14963"/>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3" name="Freeform 500">
            <a:extLst>
              <a:ext uri="{FF2B5EF4-FFF2-40B4-BE49-F238E27FC236}">
                <a16:creationId xmlns:a16="http://schemas.microsoft.com/office/drawing/2014/main" id="{D2BB13C9-C7D6-618E-62AD-45FB275F2067}"/>
              </a:ext>
            </a:extLst>
          </p:cNvPr>
          <p:cNvSpPr>
            <a:spLocks/>
          </p:cNvSpPr>
          <p:nvPr/>
        </p:nvSpPr>
        <p:spPr bwMode="auto">
          <a:xfrm>
            <a:off x="4789611" y="3079662"/>
            <a:ext cx="27676" cy="54237"/>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4" name="Freeform 501">
            <a:extLst>
              <a:ext uri="{FF2B5EF4-FFF2-40B4-BE49-F238E27FC236}">
                <a16:creationId xmlns:a16="http://schemas.microsoft.com/office/drawing/2014/main" id="{2C20960C-B91D-7AA0-EAF3-38698EB14B77}"/>
              </a:ext>
            </a:extLst>
          </p:cNvPr>
          <p:cNvSpPr>
            <a:spLocks/>
          </p:cNvSpPr>
          <p:nvPr/>
        </p:nvSpPr>
        <p:spPr bwMode="auto">
          <a:xfrm>
            <a:off x="4831940" y="2986149"/>
            <a:ext cx="19536" cy="22443"/>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5" name="Freeform 502">
            <a:extLst>
              <a:ext uri="{FF2B5EF4-FFF2-40B4-BE49-F238E27FC236}">
                <a16:creationId xmlns:a16="http://schemas.microsoft.com/office/drawing/2014/main" id="{D2344DA5-C92A-0B48-AA6A-7D827FA9CABF}"/>
              </a:ext>
            </a:extLst>
          </p:cNvPr>
          <p:cNvSpPr>
            <a:spLocks/>
          </p:cNvSpPr>
          <p:nvPr/>
        </p:nvSpPr>
        <p:spPr bwMode="auto">
          <a:xfrm>
            <a:off x="4641461" y="3156342"/>
            <a:ext cx="27676" cy="50497"/>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6" name="Freeform 503">
            <a:extLst>
              <a:ext uri="{FF2B5EF4-FFF2-40B4-BE49-F238E27FC236}">
                <a16:creationId xmlns:a16="http://schemas.microsoft.com/office/drawing/2014/main" id="{ACBC0EE3-70A2-23B1-765F-6D17FDBA5024}"/>
              </a:ext>
            </a:extLst>
          </p:cNvPr>
          <p:cNvSpPr>
            <a:spLocks/>
          </p:cNvSpPr>
          <p:nvPr/>
        </p:nvSpPr>
        <p:spPr bwMode="auto">
          <a:xfrm>
            <a:off x="4607272" y="3167565"/>
            <a:ext cx="39072" cy="44887"/>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7" name="Freeform 504">
            <a:extLst>
              <a:ext uri="{FF2B5EF4-FFF2-40B4-BE49-F238E27FC236}">
                <a16:creationId xmlns:a16="http://schemas.microsoft.com/office/drawing/2014/main" id="{FDE94C36-51F1-9509-B946-039646B33943}"/>
              </a:ext>
            </a:extLst>
          </p:cNvPr>
          <p:cNvSpPr>
            <a:spLocks/>
          </p:cNvSpPr>
          <p:nvPr/>
        </p:nvSpPr>
        <p:spPr bwMode="auto">
          <a:xfrm>
            <a:off x="4436329" y="3734252"/>
            <a:ext cx="22793" cy="20573"/>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8" name="Freeform 505">
            <a:extLst>
              <a:ext uri="{FF2B5EF4-FFF2-40B4-BE49-F238E27FC236}">
                <a16:creationId xmlns:a16="http://schemas.microsoft.com/office/drawing/2014/main" id="{3A17C7CE-598F-58C4-C424-CE94859B80DE}"/>
              </a:ext>
            </a:extLst>
          </p:cNvPr>
          <p:cNvSpPr>
            <a:spLocks/>
          </p:cNvSpPr>
          <p:nvPr/>
        </p:nvSpPr>
        <p:spPr bwMode="auto">
          <a:xfrm>
            <a:off x="4201891" y="3062829"/>
            <a:ext cx="29303" cy="33664"/>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09" name="Freeform 506">
            <a:extLst>
              <a:ext uri="{FF2B5EF4-FFF2-40B4-BE49-F238E27FC236}">
                <a16:creationId xmlns:a16="http://schemas.microsoft.com/office/drawing/2014/main" id="{2348A795-D6C1-D7CA-E02C-6B22595D010D}"/>
              </a:ext>
            </a:extLst>
          </p:cNvPr>
          <p:cNvSpPr>
            <a:spLocks/>
          </p:cNvSpPr>
          <p:nvPr/>
        </p:nvSpPr>
        <p:spPr bwMode="auto">
          <a:xfrm>
            <a:off x="4216546" y="3102104"/>
            <a:ext cx="14652" cy="16832"/>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0" name="Freeform 507">
            <a:extLst>
              <a:ext uri="{FF2B5EF4-FFF2-40B4-BE49-F238E27FC236}">
                <a16:creationId xmlns:a16="http://schemas.microsoft.com/office/drawing/2014/main" id="{35865594-68E3-3430-7A1F-DC55491634E9}"/>
              </a:ext>
            </a:extLst>
          </p:cNvPr>
          <p:cNvSpPr>
            <a:spLocks/>
          </p:cNvSpPr>
          <p:nvPr/>
        </p:nvSpPr>
        <p:spPr bwMode="auto">
          <a:xfrm>
            <a:off x="4231196" y="3118940"/>
            <a:ext cx="8141" cy="5609"/>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1" name="Freeform 508">
            <a:extLst>
              <a:ext uri="{FF2B5EF4-FFF2-40B4-BE49-F238E27FC236}">
                <a16:creationId xmlns:a16="http://schemas.microsoft.com/office/drawing/2014/main" id="{C9912939-2231-7DCE-8217-A8A8F8920915}"/>
              </a:ext>
            </a:extLst>
          </p:cNvPr>
          <p:cNvSpPr>
            <a:spLocks/>
          </p:cNvSpPr>
          <p:nvPr/>
        </p:nvSpPr>
        <p:spPr bwMode="auto">
          <a:xfrm>
            <a:off x="4231196" y="3133901"/>
            <a:ext cx="4883" cy="11223"/>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2" name="Freeform 509">
            <a:extLst>
              <a:ext uri="{FF2B5EF4-FFF2-40B4-BE49-F238E27FC236}">
                <a16:creationId xmlns:a16="http://schemas.microsoft.com/office/drawing/2014/main" id="{55659D5E-DC32-2C64-1DCE-C51967805589}"/>
              </a:ext>
            </a:extLst>
          </p:cNvPr>
          <p:cNvSpPr>
            <a:spLocks/>
          </p:cNvSpPr>
          <p:nvPr/>
        </p:nvSpPr>
        <p:spPr bwMode="auto">
          <a:xfrm>
            <a:off x="4231196" y="3145121"/>
            <a:ext cx="8141" cy="5609"/>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3" name="Freeform 510">
            <a:extLst>
              <a:ext uri="{FF2B5EF4-FFF2-40B4-BE49-F238E27FC236}">
                <a16:creationId xmlns:a16="http://schemas.microsoft.com/office/drawing/2014/main" id="{3DCFA4E2-7EA2-2031-87C2-E0A7F830175D}"/>
              </a:ext>
            </a:extLst>
          </p:cNvPr>
          <p:cNvSpPr>
            <a:spLocks/>
          </p:cNvSpPr>
          <p:nvPr/>
        </p:nvSpPr>
        <p:spPr bwMode="auto">
          <a:xfrm>
            <a:off x="4268641" y="3227411"/>
            <a:ext cx="4883" cy="11223"/>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4" name="Freeform 511">
            <a:extLst>
              <a:ext uri="{FF2B5EF4-FFF2-40B4-BE49-F238E27FC236}">
                <a16:creationId xmlns:a16="http://schemas.microsoft.com/office/drawing/2014/main" id="{F582DA40-B35C-2B0B-36E3-35094CAC423F}"/>
              </a:ext>
            </a:extLst>
          </p:cNvPr>
          <p:cNvSpPr>
            <a:spLocks/>
          </p:cNvSpPr>
          <p:nvPr/>
        </p:nvSpPr>
        <p:spPr bwMode="auto">
          <a:xfrm>
            <a:off x="4340276" y="2980539"/>
            <a:ext cx="9769" cy="22443"/>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5" name="Freeform 512">
            <a:extLst>
              <a:ext uri="{FF2B5EF4-FFF2-40B4-BE49-F238E27FC236}">
                <a16:creationId xmlns:a16="http://schemas.microsoft.com/office/drawing/2014/main" id="{D2397EF3-84CE-938B-A709-6156B1362796}"/>
              </a:ext>
            </a:extLst>
          </p:cNvPr>
          <p:cNvSpPr>
            <a:spLocks/>
          </p:cNvSpPr>
          <p:nvPr/>
        </p:nvSpPr>
        <p:spPr bwMode="auto">
          <a:xfrm>
            <a:off x="2617818" y="6479788"/>
            <a:ext cx="56980" cy="33664"/>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6" name="Freeform 513">
            <a:extLst>
              <a:ext uri="{FF2B5EF4-FFF2-40B4-BE49-F238E27FC236}">
                <a16:creationId xmlns:a16="http://schemas.microsoft.com/office/drawing/2014/main" id="{0510D96C-A6F8-CCAA-7AF4-BF8D26D9F526}"/>
              </a:ext>
            </a:extLst>
          </p:cNvPr>
          <p:cNvSpPr>
            <a:spLocks/>
          </p:cNvSpPr>
          <p:nvPr/>
        </p:nvSpPr>
        <p:spPr bwMode="auto">
          <a:xfrm>
            <a:off x="2612933" y="6513452"/>
            <a:ext cx="42328" cy="33664"/>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7" name="Freeform 514">
            <a:extLst>
              <a:ext uri="{FF2B5EF4-FFF2-40B4-BE49-F238E27FC236}">
                <a16:creationId xmlns:a16="http://schemas.microsoft.com/office/drawing/2014/main" id="{2D33E7E4-70B5-5F43-6AD2-A7D00215F542}"/>
              </a:ext>
            </a:extLst>
          </p:cNvPr>
          <p:cNvSpPr>
            <a:spLocks/>
          </p:cNvSpPr>
          <p:nvPr/>
        </p:nvSpPr>
        <p:spPr bwMode="auto">
          <a:xfrm>
            <a:off x="2608053" y="6470437"/>
            <a:ext cx="37444" cy="26184"/>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8" name="Freeform 515">
            <a:extLst>
              <a:ext uri="{FF2B5EF4-FFF2-40B4-BE49-F238E27FC236}">
                <a16:creationId xmlns:a16="http://schemas.microsoft.com/office/drawing/2014/main" id="{D4D79A3C-A841-99D5-AF66-F7B1015EF73D}"/>
              </a:ext>
            </a:extLst>
          </p:cNvPr>
          <p:cNvSpPr>
            <a:spLocks/>
          </p:cNvSpPr>
          <p:nvPr/>
        </p:nvSpPr>
        <p:spPr bwMode="auto">
          <a:xfrm>
            <a:off x="2588515" y="6491009"/>
            <a:ext cx="39072" cy="28056"/>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19" name="Freeform 516">
            <a:extLst>
              <a:ext uri="{FF2B5EF4-FFF2-40B4-BE49-F238E27FC236}">
                <a16:creationId xmlns:a16="http://schemas.microsoft.com/office/drawing/2014/main" id="{46EA7B60-3924-269E-0251-F7B7CEA63CED}"/>
              </a:ext>
            </a:extLst>
          </p:cNvPr>
          <p:cNvSpPr>
            <a:spLocks/>
          </p:cNvSpPr>
          <p:nvPr/>
        </p:nvSpPr>
        <p:spPr bwMode="auto">
          <a:xfrm>
            <a:off x="2578746" y="6453603"/>
            <a:ext cx="14652" cy="16832"/>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0" name="Freeform 517">
            <a:extLst>
              <a:ext uri="{FF2B5EF4-FFF2-40B4-BE49-F238E27FC236}">
                <a16:creationId xmlns:a16="http://schemas.microsoft.com/office/drawing/2014/main" id="{EA990F44-09BF-3CF8-4108-820FE837338B}"/>
              </a:ext>
            </a:extLst>
          </p:cNvPr>
          <p:cNvSpPr>
            <a:spLocks/>
          </p:cNvSpPr>
          <p:nvPr/>
        </p:nvSpPr>
        <p:spPr bwMode="auto">
          <a:xfrm>
            <a:off x="2578746" y="6408717"/>
            <a:ext cx="34189" cy="39275"/>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1" name="Freeform 518">
            <a:extLst>
              <a:ext uri="{FF2B5EF4-FFF2-40B4-BE49-F238E27FC236}">
                <a16:creationId xmlns:a16="http://schemas.microsoft.com/office/drawing/2014/main" id="{6D47BA67-A40E-C0A7-8FED-0923C5A9550C}"/>
              </a:ext>
            </a:extLst>
          </p:cNvPr>
          <p:cNvSpPr>
            <a:spLocks/>
          </p:cNvSpPr>
          <p:nvPr/>
        </p:nvSpPr>
        <p:spPr bwMode="auto">
          <a:xfrm>
            <a:off x="2573862" y="6337649"/>
            <a:ext cx="24420" cy="59847"/>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2" name="Freeform 519">
            <a:extLst>
              <a:ext uri="{FF2B5EF4-FFF2-40B4-BE49-F238E27FC236}">
                <a16:creationId xmlns:a16="http://schemas.microsoft.com/office/drawing/2014/main" id="{005C7360-5903-BD06-CA58-F31C0F03255A}"/>
              </a:ext>
            </a:extLst>
          </p:cNvPr>
          <p:cNvSpPr>
            <a:spLocks/>
          </p:cNvSpPr>
          <p:nvPr/>
        </p:nvSpPr>
        <p:spPr bwMode="auto">
          <a:xfrm>
            <a:off x="2568979" y="6386275"/>
            <a:ext cx="14652" cy="33664"/>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3" name="Freeform 520">
            <a:extLst>
              <a:ext uri="{FF2B5EF4-FFF2-40B4-BE49-F238E27FC236}">
                <a16:creationId xmlns:a16="http://schemas.microsoft.com/office/drawing/2014/main" id="{6B8BF5A1-28F7-3117-D9D8-DD67714ECD11}"/>
              </a:ext>
            </a:extLst>
          </p:cNvPr>
          <p:cNvSpPr>
            <a:spLocks/>
          </p:cNvSpPr>
          <p:nvPr/>
        </p:nvSpPr>
        <p:spPr bwMode="auto">
          <a:xfrm>
            <a:off x="2568979" y="6315205"/>
            <a:ext cx="24420" cy="39275"/>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4" name="Freeform 521">
            <a:extLst>
              <a:ext uri="{FF2B5EF4-FFF2-40B4-BE49-F238E27FC236}">
                <a16:creationId xmlns:a16="http://schemas.microsoft.com/office/drawing/2014/main" id="{7A5D6100-0111-80E3-BE1D-DC136F15F120}"/>
              </a:ext>
            </a:extLst>
          </p:cNvPr>
          <p:cNvSpPr>
            <a:spLocks/>
          </p:cNvSpPr>
          <p:nvPr/>
        </p:nvSpPr>
        <p:spPr bwMode="auto">
          <a:xfrm>
            <a:off x="2593399" y="6206729"/>
            <a:ext cx="24420" cy="26184"/>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5" name="Freeform 522">
            <a:extLst>
              <a:ext uri="{FF2B5EF4-FFF2-40B4-BE49-F238E27FC236}">
                <a16:creationId xmlns:a16="http://schemas.microsoft.com/office/drawing/2014/main" id="{8615E23D-93AE-33CD-BA72-544EFD3BDB68}"/>
              </a:ext>
            </a:extLst>
          </p:cNvPr>
          <p:cNvSpPr>
            <a:spLocks/>
          </p:cNvSpPr>
          <p:nvPr/>
        </p:nvSpPr>
        <p:spPr bwMode="auto">
          <a:xfrm>
            <a:off x="2598283" y="6107607"/>
            <a:ext cx="29303" cy="59847"/>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6" name="Freeform 523">
            <a:extLst>
              <a:ext uri="{FF2B5EF4-FFF2-40B4-BE49-F238E27FC236}">
                <a16:creationId xmlns:a16="http://schemas.microsoft.com/office/drawing/2014/main" id="{94050C4B-9B27-7D17-9DCC-04C2556B4696}"/>
              </a:ext>
            </a:extLst>
          </p:cNvPr>
          <p:cNvSpPr>
            <a:spLocks/>
          </p:cNvSpPr>
          <p:nvPr/>
        </p:nvSpPr>
        <p:spPr bwMode="auto">
          <a:xfrm>
            <a:off x="2694337" y="4551552"/>
            <a:ext cx="22793" cy="22443"/>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7" name="Freeform 524">
            <a:extLst>
              <a:ext uri="{FF2B5EF4-FFF2-40B4-BE49-F238E27FC236}">
                <a16:creationId xmlns:a16="http://schemas.microsoft.com/office/drawing/2014/main" id="{C806C02F-B18B-48CF-310B-06468D4FC1A2}"/>
              </a:ext>
            </a:extLst>
          </p:cNvPr>
          <p:cNvSpPr>
            <a:spLocks/>
          </p:cNvSpPr>
          <p:nvPr/>
        </p:nvSpPr>
        <p:spPr bwMode="auto">
          <a:xfrm>
            <a:off x="2899469" y="4585217"/>
            <a:ext cx="27676" cy="43016"/>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8" name="Freeform 525">
            <a:extLst>
              <a:ext uri="{FF2B5EF4-FFF2-40B4-BE49-F238E27FC236}">
                <a16:creationId xmlns:a16="http://schemas.microsoft.com/office/drawing/2014/main" id="{C34EF452-FDB4-9A4B-C577-1E5F7EFDCAA7}"/>
              </a:ext>
            </a:extLst>
          </p:cNvPr>
          <p:cNvSpPr>
            <a:spLocks/>
          </p:cNvSpPr>
          <p:nvPr/>
        </p:nvSpPr>
        <p:spPr bwMode="auto">
          <a:xfrm>
            <a:off x="3161582" y="4882590"/>
            <a:ext cx="66749" cy="71069"/>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29" name="Freeform 526">
            <a:extLst>
              <a:ext uri="{FF2B5EF4-FFF2-40B4-BE49-F238E27FC236}">
                <a16:creationId xmlns:a16="http://schemas.microsoft.com/office/drawing/2014/main" id="{3C962633-3C80-937D-28C6-7F7C70B20157}"/>
              </a:ext>
            </a:extLst>
          </p:cNvPr>
          <p:cNvSpPr>
            <a:spLocks/>
          </p:cNvSpPr>
          <p:nvPr/>
        </p:nvSpPr>
        <p:spPr bwMode="auto">
          <a:xfrm>
            <a:off x="2770854" y="4375751"/>
            <a:ext cx="47213" cy="22443"/>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0" name="Freeform 527">
            <a:extLst>
              <a:ext uri="{FF2B5EF4-FFF2-40B4-BE49-F238E27FC236}">
                <a16:creationId xmlns:a16="http://schemas.microsoft.com/office/drawing/2014/main" id="{11F4AC7F-A4E5-EC46-E7E2-ADABAB8E09F4}"/>
              </a:ext>
            </a:extLst>
          </p:cNvPr>
          <p:cNvSpPr>
            <a:spLocks/>
          </p:cNvSpPr>
          <p:nvPr/>
        </p:nvSpPr>
        <p:spPr bwMode="auto">
          <a:xfrm>
            <a:off x="2502228" y="4370137"/>
            <a:ext cx="53725" cy="28056"/>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1" name="Freeform 528">
            <a:extLst>
              <a:ext uri="{FF2B5EF4-FFF2-40B4-BE49-F238E27FC236}">
                <a16:creationId xmlns:a16="http://schemas.microsoft.com/office/drawing/2014/main" id="{6F23BC73-04B7-5F15-50CB-4A9057E2D6DD}"/>
              </a:ext>
            </a:extLst>
          </p:cNvPr>
          <p:cNvSpPr>
            <a:spLocks/>
          </p:cNvSpPr>
          <p:nvPr/>
        </p:nvSpPr>
        <p:spPr bwMode="auto">
          <a:xfrm>
            <a:off x="2355707" y="4244833"/>
            <a:ext cx="247460" cy="99124"/>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2" name="Freeform 529">
            <a:extLst>
              <a:ext uri="{FF2B5EF4-FFF2-40B4-BE49-F238E27FC236}">
                <a16:creationId xmlns:a16="http://schemas.microsoft.com/office/drawing/2014/main" id="{2EA1E04A-2326-B234-255A-8E2739E11422}"/>
              </a:ext>
            </a:extLst>
          </p:cNvPr>
          <p:cNvSpPr>
            <a:spLocks/>
          </p:cNvSpPr>
          <p:nvPr/>
        </p:nvSpPr>
        <p:spPr bwMode="auto">
          <a:xfrm>
            <a:off x="2502228" y="4184984"/>
            <a:ext cx="19536" cy="20573"/>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3" name="Freeform 530">
            <a:extLst>
              <a:ext uri="{FF2B5EF4-FFF2-40B4-BE49-F238E27FC236}">
                <a16:creationId xmlns:a16="http://schemas.microsoft.com/office/drawing/2014/main" id="{DE3A303F-1B38-6DEA-269B-5F7FD87D6AE9}"/>
              </a:ext>
            </a:extLst>
          </p:cNvPr>
          <p:cNvSpPr>
            <a:spLocks/>
          </p:cNvSpPr>
          <p:nvPr/>
        </p:nvSpPr>
        <p:spPr bwMode="auto">
          <a:xfrm>
            <a:off x="2622705" y="4299070"/>
            <a:ext cx="9769" cy="11223"/>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4" name="Freeform 531">
            <a:extLst>
              <a:ext uri="{FF2B5EF4-FFF2-40B4-BE49-F238E27FC236}">
                <a16:creationId xmlns:a16="http://schemas.microsoft.com/office/drawing/2014/main" id="{B946DF86-E52A-F95C-F886-71C71B29D9BB}"/>
              </a:ext>
            </a:extLst>
          </p:cNvPr>
          <p:cNvSpPr>
            <a:spLocks/>
          </p:cNvSpPr>
          <p:nvPr/>
        </p:nvSpPr>
        <p:spPr bwMode="auto">
          <a:xfrm>
            <a:off x="2909237" y="3491119"/>
            <a:ext cx="27676" cy="56107"/>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5" name="Freeform 532">
            <a:extLst>
              <a:ext uri="{FF2B5EF4-FFF2-40B4-BE49-F238E27FC236}">
                <a16:creationId xmlns:a16="http://schemas.microsoft.com/office/drawing/2014/main" id="{3B9D65CD-96FA-4E9D-1665-B8A054F564D8}"/>
              </a:ext>
            </a:extLst>
          </p:cNvPr>
          <p:cNvSpPr>
            <a:spLocks/>
          </p:cNvSpPr>
          <p:nvPr/>
        </p:nvSpPr>
        <p:spPr bwMode="auto">
          <a:xfrm>
            <a:off x="2922260" y="3519173"/>
            <a:ext cx="34189" cy="22443"/>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6" name="Freeform 533">
            <a:extLst>
              <a:ext uri="{FF2B5EF4-FFF2-40B4-BE49-F238E27FC236}">
                <a16:creationId xmlns:a16="http://schemas.microsoft.com/office/drawing/2014/main" id="{48BBFBE6-8133-6F3F-AF15-5BDB7302563A}"/>
              </a:ext>
            </a:extLst>
          </p:cNvPr>
          <p:cNvSpPr>
            <a:spLocks/>
          </p:cNvSpPr>
          <p:nvPr/>
        </p:nvSpPr>
        <p:spPr bwMode="auto">
          <a:xfrm>
            <a:off x="2827834" y="3496729"/>
            <a:ext cx="71633" cy="39275"/>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7" name="Freeform 534">
            <a:extLst>
              <a:ext uri="{FF2B5EF4-FFF2-40B4-BE49-F238E27FC236}">
                <a16:creationId xmlns:a16="http://schemas.microsoft.com/office/drawing/2014/main" id="{D86695C8-EAC3-26CE-37B5-2DB453C7010B}"/>
              </a:ext>
            </a:extLst>
          </p:cNvPr>
          <p:cNvSpPr>
            <a:spLocks/>
          </p:cNvSpPr>
          <p:nvPr/>
        </p:nvSpPr>
        <p:spPr bwMode="auto">
          <a:xfrm>
            <a:off x="2842488" y="3388253"/>
            <a:ext cx="74888" cy="43016"/>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8" name="Freeform 535">
            <a:extLst>
              <a:ext uri="{FF2B5EF4-FFF2-40B4-BE49-F238E27FC236}">
                <a16:creationId xmlns:a16="http://schemas.microsoft.com/office/drawing/2014/main" id="{4314AFAB-2539-6FF3-9979-7070CC7D4568}"/>
              </a:ext>
            </a:extLst>
          </p:cNvPr>
          <p:cNvSpPr>
            <a:spLocks/>
          </p:cNvSpPr>
          <p:nvPr/>
        </p:nvSpPr>
        <p:spPr bwMode="auto">
          <a:xfrm>
            <a:off x="2961334" y="3332147"/>
            <a:ext cx="153036" cy="170192"/>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39" name="Freeform 536">
            <a:extLst>
              <a:ext uri="{FF2B5EF4-FFF2-40B4-BE49-F238E27FC236}">
                <a16:creationId xmlns:a16="http://schemas.microsoft.com/office/drawing/2014/main" id="{ED44F918-1FED-9C9C-3A18-E5CC9E588DD5}"/>
              </a:ext>
            </a:extLst>
          </p:cNvPr>
          <p:cNvSpPr>
            <a:spLocks/>
          </p:cNvSpPr>
          <p:nvPr/>
        </p:nvSpPr>
        <p:spPr bwMode="auto">
          <a:xfrm>
            <a:off x="3085064" y="3453712"/>
            <a:ext cx="39072" cy="54237"/>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0" name="Freeform 537">
            <a:extLst>
              <a:ext uri="{FF2B5EF4-FFF2-40B4-BE49-F238E27FC236}">
                <a16:creationId xmlns:a16="http://schemas.microsoft.com/office/drawing/2014/main" id="{984F6B56-4116-94AD-F1C5-988651D104EF}"/>
              </a:ext>
            </a:extLst>
          </p:cNvPr>
          <p:cNvSpPr>
            <a:spLocks/>
          </p:cNvSpPr>
          <p:nvPr/>
        </p:nvSpPr>
        <p:spPr bwMode="auto">
          <a:xfrm>
            <a:off x="2818069" y="2926301"/>
            <a:ext cx="14652" cy="31795"/>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1" name="Freeform 538">
            <a:extLst>
              <a:ext uri="{FF2B5EF4-FFF2-40B4-BE49-F238E27FC236}">
                <a16:creationId xmlns:a16="http://schemas.microsoft.com/office/drawing/2014/main" id="{1BE41802-7547-7ADA-4F73-9FDE6CDBCC7A}"/>
              </a:ext>
            </a:extLst>
          </p:cNvPr>
          <p:cNvSpPr>
            <a:spLocks/>
          </p:cNvSpPr>
          <p:nvPr/>
        </p:nvSpPr>
        <p:spPr bwMode="auto">
          <a:xfrm>
            <a:off x="2746435" y="2980539"/>
            <a:ext cx="14652" cy="16832"/>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2" name="Freeform 539">
            <a:extLst>
              <a:ext uri="{FF2B5EF4-FFF2-40B4-BE49-F238E27FC236}">
                <a16:creationId xmlns:a16="http://schemas.microsoft.com/office/drawing/2014/main" id="{56726BF4-5076-1D7D-74D0-86E35BBA8CE8}"/>
              </a:ext>
            </a:extLst>
          </p:cNvPr>
          <p:cNvSpPr>
            <a:spLocks/>
          </p:cNvSpPr>
          <p:nvPr/>
        </p:nvSpPr>
        <p:spPr bwMode="auto">
          <a:xfrm>
            <a:off x="2417573" y="3272299"/>
            <a:ext cx="32561" cy="22443"/>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3" name="Freeform 540">
            <a:extLst>
              <a:ext uri="{FF2B5EF4-FFF2-40B4-BE49-F238E27FC236}">
                <a16:creationId xmlns:a16="http://schemas.microsoft.com/office/drawing/2014/main" id="{7AA9A107-9F6D-020C-7572-45F7A3D9AB4E}"/>
              </a:ext>
            </a:extLst>
          </p:cNvPr>
          <p:cNvSpPr>
            <a:spLocks/>
          </p:cNvSpPr>
          <p:nvPr/>
        </p:nvSpPr>
        <p:spPr bwMode="auto">
          <a:xfrm>
            <a:off x="2469669" y="3139512"/>
            <a:ext cx="29303" cy="33664"/>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4" name="Freeform 541">
            <a:extLst>
              <a:ext uri="{FF2B5EF4-FFF2-40B4-BE49-F238E27FC236}">
                <a16:creationId xmlns:a16="http://schemas.microsoft.com/office/drawing/2014/main" id="{F538283E-968A-590E-0BE2-815ED886685A}"/>
              </a:ext>
            </a:extLst>
          </p:cNvPr>
          <p:cNvSpPr>
            <a:spLocks/>
          </p:cNvSpPr>
          <p:nvPr/>
        </p:nvSpPr>
        <p:spPr bwMode="auto">
          <a:xfrm>
            <a:off x="2455017" y="2903857"/>
            <a:ext cx="29303" cy="39275"/>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5" name="Freeform 542">
            <a:extLst>
              <a:ext uri="{FF2B5EF4-FFF2-40B4-BE49-F238E27FC236}">
                <a16:creationId xmlns:a16="http://schemas.microsoft.com/office/drawing/2014/main" id="{AD00E51D-67E6-3F9D-442C-61CB4D72C76E}"/>
              </a:ext>
            </a:extLst>
          </p:cNvPr>
          <p:cNvSpPr>
            <a:spLocks/>
          </p:cNvSpPr>
          <p:nvPr/>
        </p:nvSpPr>
        <p:spPr bwMode="auto">
          <a:xfrm>
            <a:off x="2373615" y="2881415"/>
            <a:ext cx="56980" cy="33664"/>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6" name="Freeform 543">
            <a:extLst>
              <a:ext uri="{FF2B5EF4-FFF2-40B4-BE49-F238E27FC236}">
                <a16:creationId xmlns:a16="http://schemas.microsoft.com/office/drawing/2014/main" id="{6FD3598D-88ED-9F9C-A7AC-6C66259B721F}"/>
              </a:ext>
            </a:extLst>
          </p:cNvPr>
          <p:cNvSpPr>
            <a:spLocks/>
          </p:cNvSpPr>
          <p:nvPr/>
        </p:nvSpPr>
        <p:spPr bwMode="auto">
          <a:xfrm>
            <a:off x="2494089" y="2860841"/>
            <a:ext cx="32561" cy="14963"/>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7" name="Freeform 544">
            <a:extLst>
              <a:ext uri="{FF2B5EF4-FFF2-40B4-BE49-F238E27FC236}">
                <a16:creationId xmlns:a16="http://schemas.microsoft.com/office/drawing/2014/main" id="{62A86C57-55E6-8995-4AB5-DF182BA44FAD}"/>
              </a:ext>
            </a:extLst>
          </p:cNvPr>
          <p:cNvSpPr>
            <a:spLocks/>
          </p:cNvSpPr>
          <p:nvPr/>
        </p:nvSpPr>
        <p:spPr bwMode="auto">
          <a:xfrm>
            <a:off x="2292213" y="2750498"/>
            <a:ext cx="162804" cy="130919"/>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8" name="Freeform 545">
            <a:extLst>
              <a:ext uri="{FF2B5EF4-FFF2-40B4-BE49-F238E27FC236}">
                <a16:creationId xmlns:a16="http://schemas.microsoft.com/office/drawing/2014/main" id="{8144DA33-DEBA-621C-9337-0017F2DC2831}"/>
              </a:ext>
            </a:extLst>
          </p:cNvPr>
          <p:cNvSpPr>
            <a:spLocks/>
          </p:cNvSpPr>
          <p:nvPr/>
        </p:nvSpPr>
        <p:spPr bwMode="auto">
          <a:xfrm>
            <a:off x="2355708" y="2739273"/>
            <a:ext cx="32561" cy="28056"/>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49" name="Freeform 546">
            <a:extLst>
              <a:ext uri="{FF2B5EF4-FFF2-40B4-BE49-F238E27FC236}">
                <a16:creationId xmlns:a16="http://schemas.microsoft.com/office/drawing/2014/main" id="{780A99BC-B980-A8D1-6617-B1BC16A6D95D}"/>
              </a:ext>
            </a:extLst>
          </p:cNvPr>
          <p:cNvSpPr>
            <a:spLocks/>
          </p:cNvSpPr>
          <p:nvPr/>
        </p:nvSpPr>
        <p:spPr bwMode="auto">
          <a:xfrm>
            <a:off x="2345938" y="2744887"/>
            <a:ext cx="17908" cy="28056"/>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0" name="Freeform 547">
            <a:extLst>
              <a:ext uri="{FF2B5EF4-FFF2-40B4-BE49-F238E27FC236}">
                <a16:creationId xmlns:a16="http://schemas.microsoft.com/office/drawing/2014/main" id="{0C7D002B-AD19-B40C-C89F-C44416E74B31}"/>
              </a:ext>
            </a:extLst>
          </p:cNvPr>
          <p:cNvSpPr>
            <a:spLocks/>
          </p:cNvSpPr>
          <p:nvPr/>
        </p:nvSpPr>
        <p:spPr bwMode="auto">
          <a:xfrm>
            <a:off x="2301981" y="2640153"/>
            <a:ext cx="14652" cy="33664"/>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1" name="Freeform 548">
            <a:extLst>
              <a:ext uri="{FF2B5EF4-FFF2-40B4-BE49-F238E27FC236}">
                <a16:creationId xmlns:a16="http://schemas.microsoft.com/office/drawing/2014/main" id="{926DEA79-1CA2-DD66-2EA8-98C05792FE14}"/>
              </a:ext>
            </a:extLst>
          </p:cNvPr>
          <p:cNvSpPr>
            <a:spLocks/>
          </p:cNvSpPr>
          <p:nvPr/>
        </p:nvSpPr>
        <p:spPr bwMode="auto">
          <a:xfrm>
            <a:off x="2230347" y="2354005"/>
            <a:ext cx="687029" cy="577908"/>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2" name="Freeform 549">
            <a:extLst>
              <a:ext uri="{FF2B5EF4-FFF2-40B4-BE49-F238E27FC236}">
                <a16:creationId xmlns:a16="http://schemas.microsoft.com/office/drawing/2014/main" id="{A04E2C73-BFA5-1A5E-34CE-9B147F094956}"/>
              </a:ext>
            </a:extLst>
          </p:cNvPr>
          <p:cNvSpPr>
            <a:spLocks/>
          </p:cNvSpPr>
          <p:nvPr/>
        </p:nvSpPr>
        <p:spPr bwMode="auto">
          <a:xfrm>
            <a:off x="2674799" y="2892639"/>
            <a:ext cx="29303" cy="11223"/>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3" name="Freeform 550">
            <a:extLst>
              <a:ext uri="{FF2B5EF4-FFF2-40B4-BE49-F238E27FC236}">
                <a16:creationId xmlns:a16="http://schemas.microsoft.com/office/drawing/2014/main" id="{82AE58C6-7F77-B32A-F5AA-C3802F87BDB5}"/>
              </a:ext>
            </a:extLst>
          </p:cNvPr>
          <p:cNvSpPr>
            <a:spLocks/>
          </p:cNvSpPr>
          <p:nvPr/>
        </p:nvSpPr>
        <p:spPr bwMode="auto">
          <a:xfrm>
            <a:off x="2588515" y="2651375"/>
            <a:ext cx="39072" cy="11223"/>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4" name="Freeform 551">
            <a:extLst>
              <a:ext uri="{FF2B5EF4-FFF2-40B4-BE49-F238E27FC236}">
                <a16:creationId xmlns:a16="http://schemas.microsoft.com/office/drawing/2014/main" id="{589CC428-CDCB-2744-1E44-2717D1179D59}"/>
              </a:ext>
            </a:extLst>
          </p:cNvPr>
          <p:cNvSpPr>
            <a:spLocks/>
          </p:cNvSpPr>
          <p:nvPr/>
        </p:nvSpPr>
        <p:spPr bwMode="auto">
          <a:xfrm>
            <a:off x="2531534" y="2640154"/>
            <a:ext cx="56980" cy="54237"/>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5" name="Freeform 552">
            <a:extLst>
              <a:ext uri="{FF2B5EF4-FFF2-40B4-BE49-F238E27FC236}">
                <a16:creationId xmlns:a16="http://schemas.microsoft.com/office/drawing/2014/main" id="{1164ADE1-9A74-0173-70BE-70C43FE79EE8}"/>
              </a:ext>
            </a:extLst>
          </p:cNvPr>
          <p:cNvSpPr>
            <a:spLocks/>
          </p:cNvSpPr>
          <p:nvPr/>
        </p:nvSpPr>
        <p:spPr bwMode="auto">
          <a:xfrm>
            <a:off x="2479437" y="2591526"/>
            <a:ext cx="32561" cy="20573"/>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6" name="Freeform 553">
            <a:extLst>
              <a:ext uri="{FF2B5EF4-FFF2-40B4-BE49-F238E27FC236}">
                <a16:creationId xmlns:a16="http://schemas.microsoft.com/office/drawing/2014/main" id="{0465CA76-931D-8BCB-78C0-D45D96EADAF4}"/>
              </a:ext>
            </a:extLst>
          </p:cNvPr>
          <p:cNvSpPr>
            <a:spLocks/>
          </p:cNvSpPr>
          <p:nvPr/>
        </p:nvSpPr>
        <p:spPr bwMode="auto">
          <a:xfrm>
            <a:off x="2526650" y="2585915"/>
            <a:ext cx="29303" cy="16832"/>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7" name="Freeform 554">
            <a:extLst>
              <a:ext uri="{FF2B5EF4-FFF2-40B4-BE49-F238E27FC236}">
                <a16:creationId xmlns:a16="http://schemas.microsoft.com/office/drawing/2014/main" id="{108625FE-09B6-C014-9FFD-E1CAF76A84F4}"/>
              </a:ext>
            </a:extLst>
          </p:cNvPr>
          <p:cNvSpPr>
            <a:spLocks/>
          </p:cNvSpPr>
          <p:nvPr/>
        </p:nvSpPr>
        <p:spPr bwMode="auto">
          <a:xfrm>
            <a:off x="2498973" y="2574694"/>
            <a:ext cx="22793" cy="11223"/>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8" name="Freeform 555">
            <a:extLst>
              <a:ext uri="{FF2B5EF4-FFF2-40B4-BE49-F238E27FC236}">
                <a16:creationId xmlns:a16="http://schemas.microsoft.com/office/drawing/2014/main" id="{7AC34C16-A013-141F-1160-C77475BEC5D0}"/>
              </a:ext>
            </a:extLst>
          </p:cNvPr>
          <p:cNvSpPr>
            <a:spLocks/>
          </p:cNvSpPr>
          <p:nvPr/>
        </p:nvSpPr>
        <p:spPr bwMode="auto">
          <a:xfrm>
            <a:off x="2440365" y="2365224"/>
            <a:ext cx="125359" cy="61720"/>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59" name="Freeform 556">
            <a:extLst>
              <a:ext uri="{FF2B5EF4-FFF2-40B4-BE49-F238E27FC236}">
                <a16:creationId xmlns:a16="http://schemas.microsoft.com/office/drawing/2014/main" id="{F827039F-BA08-A10F-AED4-CC8E9FE05219}"/>
              </a:ext>
            </a:extLst>
          </p:cNvPr>
          <p:cNvSpPr>
            <a:spLocks/>
          </p:cNvSpPr>
          <p:nvPr/>
        </p:nvSpPr>
        <p:spPr bwMode="auto">
          <a:xfrm>
            <a:off x="1313767" y="3360201"/>
            <a:ext cx="138383" cy="104736"/>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0" name="Freeform 557">
            <a:extLst>
              <a:ext uri="{FF2B5EF4-FFF2-40B4-BE49-F238E27FC236}">
                <a16:creationId xmlns:a16="http://schemas.microsoft.com/office/drawing/2014/main" id="{52E2A930-4E1A-63D8-8AFE-57F53092AE6F}"/>
              </a:ext>
            </a:extLst>
          </p:cNvPr>
          <p:cNvSpPr>
            <a:spLocks/>
          </p:cNvSpPr>
          <p:nvPr/>
        </p:nvSpPr>
        <p:spPr bwMode="auto">
          <a:xfrm>
            <a:off x="1204690" y="3238633"/>
            <a:ext cx="61865" cy="76680"/>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1" name="Freeform 558">
            <a:extLst>
              <a:ext uri="{FF2B5EF4-FFF2-40B4-BE49-F238E27FC236}">
                <a16:creationId xmlns:a16="http://schemas.microsoft.com/office/drawing/2014/main" id="{C53FFF7D-0EF9-527D-36D2-40415ED85C2A}"/>
              </a:ext>
            </a:extLst>
          </p:cNvPr>
          <p:cNvSpPr>
            <a:spLocks/>
          </p:cNvSpPr>
          <p:nvPr/>
        </p:nvSpPr>
        <p:spPr bwMode="auto">
          <a:xfrm>
            <a:off x="1209575" y="3150732"/>
            <a:ext cx="19536" cy="22443"/>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2" name="Freeform 559">
            <a:extLst>
              <a:ext uri="{FF2B5EF4-FFF2-40B4-BE49-F238E27FC236}">
                <a16:creationId xmlns:a16="http://schemas.microsoft.com/office/drawing/2014/main" id="{04275444-DF46-37CD-0FCA-1E7D24220314}"/>
              </a:ext>
            </a:extLst>
          </p:cNvPr>
          <p:cNvSpPr>
            <a:spLocks/>
          </p:cNvSpPr>
          <p:nvPr/>
        </p:nvSpPr>
        <p:spPr bwMode="auto">
          <a:xfrm>
            <a:off x="1185154" y="3124551"/>
            <a:ext cx="29303" cy="31795"/>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3" name="Freeform 560">
            <a:extLst>
              <a:ext uri="{FF2B5EF4-FFF2-40B4-BE49-F238E27FC236}">
                <a16:creationId xmlns:a16="http://schemas.microsoft.com/office/drawing/2014/main" id="{C074B37A-7D18-E2AE-ADFD-08E95A1573C5}"/>
              </a:ext>
            </a:extLst>
          </p:cNvPr>
          <p:cNvSpPr>
            <a:spLocks/>
          </p:cNvSpPr>
          <p:nvPr/>
        </p:nvSpPr>
        <p:spPr bwMode="auto">
          <a:xfrm>
            <a:off x="1172130" y="3133900"/>
            <a:ext cx="17908" cy="33664"/>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4" name="Freeform 561">
            <a:extLst>
              <a:ext uri="{FF2B5EF4-FFF2-40B4-BE49-F238E27FC236}">
                <a16:creationId xmlns:a16="http://schemas.microsoft.com/office/drawing/2014/main" id="{57103801-BC75-8C26-7139-63C3DFC1F10E}"/>
              </a:ext>
            </a:extLst>
          </p:cNvPr>
          <p:cNvSpPr>
            <a:spLocks/>
          </p:cNvSpPr>
          <p:nvPr/>
        </p:nvSpPr>
        <p:spPr bwMode="auto">
          <a:xfrm>
            <a:off x="1142825" y="3102105"/>
            <a:ext cx="24420" cy="59847"/>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5" name="Freeform 562">
            <a:extLst>
              <a:ext uri="{FF2B5EF4-FFF2-40B4-BE49-F238E27FC236}">
                <a16:creationId xmlns:a16="http://schemas.microsoft.com/office/drawing/2014/main" id="{19440F81-8A12-1569-CC50-F544A3073590}"/>
              </a:ext>
            </a:extLst>
          </p:cNvPr>
          <p:cNvSpPr>
            <a:spLocks/>
          </p:cNvSpPr>
          <p:nvPr/>
        </p:nvSpPr>
        <p:spPr bwMode="auto">
          <a:xfrm>
            <a:off x="1123287" y="3079661"/>
            <a:ext cx="34189" cy="39275"/>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6" name="Freeform 563">
            <a:extLst>
              <a:ext uri="{FF2B5EF4-FFF2-40B4-BE49-F238E27FC236}">
                <a16:creationId xmlns:a16="http://schemas.microsoft.com/office/drawing/2014/main" id="{B822C7BC-9E88-E908-62AB-373858AF8692}"/>
              </a:ext>
            </a:extLst>
          </p:cNvPr>
          <p:cNvSpPr>
            <a:spLocks/>
          </p:cNvSpPr>
          <p:nvPr/>
        </p:nvSpPr>
        <p:spPr bwMode="auto">
          <a:xfrm>
            <a:off x="1157477" y="3079662"/>
            <a:ext cx="32561" cy="50497"/>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7" name="Freeform 564">
            <a:extLst>
              <a:ext uri="{FF2B5EF4-FFF2-40B4-BE49-F238E27FC236}">
                <a16:creationId xmlns:a16="http://schemas.microsoft.com/office/drawing/2014/main" id="{829AA2E6-F684-4BFB-85D2-D0D4E354BE9F}"/>
              </a:ext>
            </a:extLst>
          </p:cNvPr>
          <p:cNvSpPr>
            <a:spLocks/>
          </p:cNvSpPr>
          <p:nvPr/>
        </p:nvSpPr>
        <p:spPr bwMode="auto">
          <a:xfrm>
            <a:off x="1147707" y="3090885"/>
            <a:ext cx="14652" cy="5609"/>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8" name="Freeform 565">
            <a:extLst>
              <a:ext uri="{FF2B5EF4-FFF2-40B4-BE49-F238E27FC236}">
                <a16:creationId xmlns:a16="http://schemas.microsoft.com/office/drawing/2014/main" id="{19B050CB-6FFE-0A03-6050-D7FDAE0110D1}"/>
              </a:ext>
            </a:extLst>
          </p:cNvPr>
          <p:cNvSpPr>
            <a:spLocks/>
          </p:cNvSpPr>
          <p:nvPr/>
        </p:nvSpPr>
        <p:spPr bwMode="auto">
          <a:xfrm>
            <a:off x="688603" y="3096495"/>
            <a:ext cx="63492" cy="37405"/>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69" name="Freeform 566">
            <a:extLst>
              <a:ext uri="{FF2B5EF4-FFF2-40B4-BE49-F238E27FC236}">
                <a16:creationId xmlns:a16="http://schemas.microsoft.com/office/drawing/2014/main" id="{BEB79CF1-582E-C606-F2B1-CB24B95E9816}"/>
              </a:ext>
            </a:extLst>
          </p:cNvPr>
          <p:cNvSpPr>
            <a:spLocks/>
          </p:cNvSpPr>
          <p:nvPr/>
        </p:nvSpPr>
        <p:spPr bwMode="auto">
          <a:xfrm>
            <a:off x="713023" y="3062829"/>
            <a:ext cx="39072" cy="39275"/>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0" name="Freeform 567">
            <a:extLst>
              <a:ext uri="{FF2B5EF4-FFF2-40B4-BE49-F238E27FC236}">
                <a16:creationId xmlns:a16="http://schemas.microsoft.com/office/drawing/2014/main" id="{C79CB331-298B-8E8E-6225-2F95E15AB196}"/>
              </a:ext>
            </a:extLst>
          </p:cNvPr>
          <p:cNvSpPr>
            <a:spLocks/>
          </p:cNvSpPr>
          <p:nvPr/>
        </p:nvSpPr>
        <p:spPr bwMode="auto">
          <a:xfrm>
            <a:off x="441142" y="3212450"/>
            <a:ext cx="47213" cy="20573"/>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1" name="Freeform 568">
            <a:extLst>
              <a:ext uri="{FF2B5EF4-FFF2-40B4-BE49-F238E27FC236}">
                <a16:creationId xmlns:a16="http://schemas.microsoft.com/office/drawing/2014/main" id="{FCE732D7-56E6-DD3B-47ED-79CF3762896B}"/>
              </a:ext>
            </a:extLst>
          </p:cNvPr>
          <p:cNvSpPr>
            <a:spLocks/>
          </p:cNvSpPr>
          <p:nvPr/>
        </p:nvSpPr>
        <p:spPr bwMode="auto">
          <a:xfrm>
            <a:off x="384162" y="3244245"/>
            <a:ext cx="27676" cy="28056"/>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2" name="Freeform 569">
            <a:extLst>
              <a:ext uri="{FF2B5EF4-FFF2-40B4-BE49-F238E27FC236}">
                <a16:creationId xmlns:a16="http://schemas.microsoft.com/office/drawing/2014/main" id="{6875E366-4640-5D32-236C-033D03299F23}"/>
              </a:ext>
            </a:extLst>
          </p:cNvPr>
          <p:cNvSpPr>
            <a:spLocks/>
          </p:cNvSpPr>
          <p:nvPr/>
        </p:nvSpPr>
        <p:spPr bwMode="auto">
          <a:xfrm>
            <a:off x="2007307" y="2563471"/>
            <a:ext cx="99311" cy="71069"/>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3" name="Freeform 570">
            <a:extLst>
              <a:ext uri="{FF2B5EF4-FFF2-40B4-BE49-F238E27FC236}">
                <a16:creationId xmlns:a16="http://schemas.microsoft.com/office/drawing/2014/main" id="{38C633FD-3F2C-9FA6-513B-FF218C2CCD4D}"/>
              </a:ext>
            </a:extLst>
          </p:cNvPr>
          <p:cNvSpPr>
            <a:spLocks/>
          </p:cNvSpPr>
          <p:nvPr/>
        </p:nvSpPr>
        <p:spPr bwMode="auto">
          <a:xfrm>
            <a:off x="1973121" y="2597136"/>
            <a:ext cx="24420" cy="20573"/>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4" name="Freeform 571">
            <a:extLst>
              <a:ext uri="{FF2B5EF4-FFF2-40B4-BE49-F238E27FC236}">
                <a16:creationId xmlns:a16="http://schemas.microsoft.com/office/drawing/2014/main" id="{0F87E72A-2D55-59A3-B158-48595C39965D}"/>
              </a:ext>
            </a:extLst>
          </p:cNvPr>
          <p:cNvSpPr>
            <a:spLocks/>
          </p:cNvSpPr>
          <p:nvPr/>
        </p:nvSpPr>
        <p:spPr bwMode="auto">
          <a:xfrm>
            <a:off x="1943816" y="2617707"/>
            <a:ext cx="9769" cy="11223"/>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5" name="Freeform 572">
            <a:extLst>
              <a:ext uri="{FF2B5EF4-FFF2-40B4-BE49-F238E27FC236}">
                <a16:creationId xmlns:a16="http://schemas.microsoft.com/office/drawing/2014/main" id="{C1EF05C1-9C80-4FCF-888F-B6E78BE36650}"/>
              </a:ext>
            </a:extLst>
          </p:cNvPr>
          <p:cNvSpPr>
            <a:spLocks/>
          </p:cNvSpPr>
          <p:nvPr/>
        </p:nvSpPr>
        <p:spPr bwMode="auto">
          <a:xfrm>
            <a:off x="1533551" y="2387669"/>
            <a:ext cx="439568" cy="246873"/>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6" name="Freeform 573">
            <a:extLst>
              <a:ext uri="{FF2B5EF4-FFF2-40B4-BE49-F238E27FC236}">
                <a16:creationId xmlns:a16="http://schemas.microsoft.com/office/drawing/2014/main" id="{1AA6838C-BDCE-050C-AFBD-C1BB77CED581}"/>
              </a:ext>
            </a:extLst>
          </p:cNvPr>
          <p:cNvSpPr>
            <a:spLocks/>
          </p:cNvSpPr>
          <p:nvPr/>
        </p:nvSpPr>
        <p:spPr bwMode="auto">
          <a:xfrm>
            <a:off x="1824970" y="2365225"/>
            <a:ext cx="66749" cy="50497"/>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7" name="Freeform 574">
            <a:extLst>
              <a:ext uri="{FF2B5EF4-FFF2-40B4-BE49-F238E27FC236}">
                <a16:creationId xmlns:a16="http://schemas.microsoft.com/office/drawing/2014/main" id="{EF57DB2E-E695-81AC-D124-AF8AC2BEB4EC}"/>
              </a:ext>
            </a:extLst>
          </p:cNvPr>
          <p:cNvSpPr>
            <a:spLocks/>
          </p:cNvSpPr>
          <p:nvPr/>
        </p:nvSpPr>
        <p:spPr bwMode="auto">
          <a:xfrm>
            <a:off x="1930791" y="2342780"/>
            <a:ext cx="151407" cy="160843"/>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8" name="Freeform 575">
            <a:extLst>
              <a:ext uri="{FF2B5EF4-FFF2-40B4-BE49-F238E27FC236}">
                <a16:creationId xmlns:a16="http://schemas.microsoft.com/office/drawing/2014/main" id="{095DB36A-DBF5-ABD5-66FA-25234DCF7700}"/>
              </a:ext>
            </a:extLst>
          </p:cNvPr>
          <p:cNvSpPr>
            <a:spLocks/>
          </p:cNvSpPr>
          <p:nvPr/>
        </p:nvSpPr>
        <p:spPr bwMode="auto">
          <a:xfrm>
            <a:off x="2091966" y="2342781"/>
            <a:ext cx="133497" cy="121567"/>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79" name="Freeform 576">
            <a:extLst>
              <a:ext uri="{FF2B5EF4-FFF2-40B4-BE49-F238E27FC236}">
                <a16:creationId xmlns:a16="http://schemas.microsoft.com/office/drawing/2014/main" id="{F4F2F002-C3A9-8609-8A9D-8ECB9B9C941B}"/>
              </a:ext>
            </a:extLst>
          </p:cNvPr>
          <p:cNvSpPr>
            <a:spLocks/>
          </p:cNvSpPr>
          <p:nvPr/>
        </p:nvSpPr>
        <p:spPr bwMode="auto">
          <a:xfrm>
            <a:off x="1377262" y="2327819"/>
            <a:ext cx="257229" cy="181415"/>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0" name="Freeform 577">
            <a:extLst>
              <a:ext uri="{FF2B5EF4-FFF2-40B4-BE49-F238E27FC236}">
                <a16:creationId xmlns:a16="http://schemas.microsoft.com/office/drawing/2014/main" id="{0FC4DFE8-181C-AF72-0460-5824808329E8}"/>
              </a:ext>
            </a:extLst>
          </p:cNvPr>
          <p:cNvSpPr>
            <a:spLocks/>
          </p:cNvSpPr>
          <p:nvPr/>
        </p:nvSpPr>
        <p:spPr bwMode="auto">
          <a:xfrm>
            <a:off x="1877066" y="2277323"/>
            <a:ext cx="34189" cy="22443"/>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1" name="Freeform 578">
            <a:extLst>
              <a:ext uri="{FF2B5EF4-FFF2-40B4-BE49-F238E27FC236}">
                <a16:creationId xmlns:a16="http://schemas.microsoft.com/office/drawing/2014/main" id="{132F6AEC-A464-F0C2-ECA6-D5DDE3A11ACA}"/>
              </a:ext>
            </a:extLst>
          </p:cNvPr>
          <p:cNvSpPr>
            <a:spLocks/>
          </p:cNvSpPr>
          <p:nvPr/>
        </p:nvSpPr>
        <p:spPr bwMode="auto">
          <a:xfrm>
            <a:off x="1582391" y="2178199"/>
            <a:ext cx="286532" cy="155232"/>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2" name="Freeform 579">
            <a:extLst>
              <a:ext uri="{FF2B5EF4-FFF2-40B4-BE49-F238E27FC236}">
                <a16:creationId xmlns:a16="http://schemas.microsoft.com/office/drawing/2014/main" id="{3D26F400-232D-88E3-0D32-5D5ABCC69EAA}"/>
              </a:ext>
            </a:extLst>
          </p:cNvPr>
          <p:cNvSpPr>
            <a:spLocks/>
          </p:cNvSpPr>
          <p:nvPr/>
        </p:nvSpPr>
        <p:spPr bwMode="auto">
          <a:xfrm>
            <a:off x="1533552" y="2239918"/>
            <a:ext cx="48841" cy="37405"/>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3" name="Freeform 580">
            <a:extLst>
              <a:ext uri="{FF2B5EF4-FFF2-40B4-BE49-F238E27FC236}">
                <a16:creationId xmlns:a16="http://schemas.microsoft.com/office/drawing/2014/main" id="{86564647-FC91-C435-71D5-5A909823E785}"/>
              </a:ext>
            </a:extLst>
          </p:cNvPr>
          <p:cNvSpPr>
            <a:spLocks/>
          </p:cNvSpPr>
          <p:nvPr/>
        </p:nvSpPr>
        <p:spPr bwMode="auto">
          <a:xfrm>
            <a:off x="1448894" y="2157629"/>
            <a:ext cx="175828" cy="93513"/>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4" name="Freeform 581">
            <a:extLst>
              <a:ext uri="{FF2B5EF4-FFF2-40B4-BE49-F238E27FC236}">
                <a16:creationId xmlns:a16="http://schemas.microsoft.com/office/drawing/2014/main" id="{43E3FC51-A2AB-C706-FBB0-5A97AAAF5717}"/>
              </a:ext>
            </a:extLst>
          </p:cNvPr>
          <p:cNvSpPr>
            <a:spLocks/>
          </p:cNvSpPr>
          <p:nvPr/>
        </p:nvSpPr>
        <p:spPr bwMode="auto">
          <a:xfrm>
            <a:off x="1639374" y="2195030"/>
            <a:ext cx="37444" cy="11223"/>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5" name="Freeform 582">
            <a:extLst>
              <a:ext uri="{FF2B5EF4-FFF2-40B4-BE49-F238E27FC236}">
                <a16:creationId xmlns:a16="http://schemas.microsoft.com/office/drawing/2014/main" id="{F63B90B2-9B26-CA10-020E-0594270A024F}"/>
              </a:ext>
            </a:extLst>
          </p:cNvPr>
          <p:cNvSpPr>
            <a:spLocks/>
          </p:cNvSpPr>
          <p:nvPr/>
        </p:nvSpPr>
        <p:spPr bwMode="auto">
          <a:xfrm>
            <a:off x="1671933" y="2118352"/>
            <a:ext cx="100939" cy="54237"/>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6" name="Freeform 583">
            <a:extLst>
              <a:ext uri="{FF2B5EF4-FFF2-40B4-BE49-F238E27FC236}">
                <a16:creationId xmlns:a16="http://schemas.microsoft.com/office/drawing/2014/main" id="{9BAFB2DB-AC8D-55DD-C33A-3AEB7A87417B}"/>
              </a:ext>
            </a:extLst>
          </p:cNvPr>
          <p:cNvSpPr>
            <a:spLocks/>
          </p:cNvSpPr>
          <p:nvPr/>
        </p:nvSpPr>
        <p:spPr bwMode="auto">
          <a:xfrm>
            <a:off x="1629605" y="2129572"/>
            <a:ext cx="37444" cy="22443"/>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7" name="Freeform 584">
            <a:extLst>
              <a:ext uri="{FF2B5EF4-FFF2-40B4-BE49-F238E27FC236}">
                <a16:creationId xmlns:a16="http://schemas.microsoft.com/office/drawing/2014/main" id="{255D73C0-DF84-4584-5B38-AB69362FE1CE}"/>
              </a:ext>
            </a:extLst>
          </p:cNvPr>
          <p:cNvSpPr>
            <a:spLocks/>
          </p:cNvSpPr>
          <p:nvPr/>
        </p:nvSpPr>
        <p:spPr bwMode="auto">
          <a:xfrm>
            <a:off x="1681701" y="2079076"/>
            <a:ext cx="100939" cy="39275"/>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8" name="Freeform 585">
            <a:extLst>
              <a:ext uri="{FF2B5EF4-FFF2-40B4-BE49-F238E27FC236}">
                <a16:creationId xmlns:a16="http://schemas.microsoft.com/office/drawing/2014/main" id="{EC0A56CE-EA84-E834-8F07-9CAC55054246}"/>
              </a:ext>
            </a:extLst>
          </p:cNvPr>
          <p:cNvSpPr>
            <a:spLocks/>
          </p:cNvSpPr>
          <p:nvPr/>
        </p:nvSpPr>
        <p:spPr bwMode="auto">
          <a:xfrm>
            <a:off x="1925906" y="2195029"/>
            <a:ext cx="133497" cy="104736"/>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89" name="Freeform 586">
            <a:extLst>
              <a:ext uri="{FF2B5EF4-FFF2-40B4-BE49-F238E27FC236}">
                <a16:creationId xmlns:a16="http://schemas.microsoft.com/office/drawing/2014/main" id="{E151FEEC-C801-2478-591A-8C7CD1EDD7CD}"/>
              </a:ext>
            </a:extLst>
          </p:cNvPr>
          <p:cNvSpPr>
            <a:spLocks/>
          </p:cNvSpPr>
          <p:nvPr/>
        </p:nvSpPr>
        <p:spPr bwMode="auto">
          <a:xfrm>
            <a:off x="1911255" y="2245528"/>
            <a:ext cx="42328" cy="14963"/>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0" name="Freeform 587">
            <a:extLst>
              <a:ext uri="{FF2B5EF4-FFF2-40B4-BE49-F238E27FC236}">
                <a16:creationId xmlns:a16="http://schemas.microsoft.com/office/drawing/2014/main" id="{A95471ED-861D-6D47-0A0A-ECE3302CC1D5}"/>
              </a:ext>
            </a:extLst>
          </p:cNvPr>
          <p:cNvSpPr>
            <a:spLocks/>
          </p:cNvSpPr>
          <p:nvPr/>
        </p:nvSpPr>
        <p:spPr bwMode="auto">
          <a:xfrm>
            <a:off x="1901485" y="2239918"/>
            <a:ext cx="39072" cy="11223"/>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1" name="Freeform 588">
            <a:extLst>
              <a:ext uri="{FF2B5EF4-FFF2-40B4-BE49-F238E27FC236}">
                <a16:creationId xmlns:a16="http://schemas.microsoft.com/office/drawing/2014/main" id="{1DD89933-BED4-999D-49BA-D934A324EB32}"/>
              </a:ext>
            </a:extLst>
          </p:cNvPr>
          <p:cNvSpPr>
            <a:spLocks/>
          </p:cNvSpPr>
          <p:nvPr/>
        </p:nvSpPr>
        <p:spPr bwMode="auto">
          <a:xfrm>
            <a:off x="1881950" y="2223084"/>
            <a:ext cx="48841" cy="28056"/>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2" name="Freeform 589">
            <a:extLst>
              <a:ext uri="{FF2B5EF4-FFF2-40B4-BE49-F238E27FC236}">
                <a16:creationId xmlns:a16="http://schemas.microsoft.com/office/drawing/2014/main" id="{096C2D9B-0129-1FC8-2E2B-CDE27496E43C}"/>
              </a:ext>
            </a:extLst>
          </p:cNvPr>
          <p:cNvSpPr>
            <a:spLocks/>
          </p:cNvSpPr>
          <p:nvPr/>
        </p:nvSpPr>
        <p:spPr bwMode="auto">
          <a:xfrm>
            <a:off x="1886834" y="2200643"/>
            <a:ext cx="34189" cy="28056"/>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3" name="Freeform 590">
            <a:extLst>
              <a:ext uri="{FF2B5EF4-FFF2-40B4-BE49-F238E27FC236}">
                <a16:creationId xmlns:a16="http://schemas.microsoft.com/office/drawing/2014/main" id="{1A6F7CA1-6CC3-2536-6F10-FDDABE03FD6D}"/>
              </a:ext>
            </a:extLst>
          </p:cNvPr>
          <p:cNvSpPr>
            <a:spLocks/>
          </p:cNvSpPr>
          <p:nvPr/>
        </p:nvSpPr>
        <p:spPr bwMode="auto">
          <a:xfrm>
            <a:off x="1839622" y="2135182"/>
            <a:ext cx="56980" cy="48629"/>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4" name="Freeform 591">
            <a:extLst>
              <a:ext uri="{FF2B5EF4-FFF2-40B4-BE49-F238E27FC236}">
                <a16:creationId xmlns:a16="http://schemas.microsoft.com/office/drawing/2014/main" id="{1AFABEAB-3A34-EF1B-DF8E-DBC86A85D798}"/>
              </a:ext>
            </a:extLst>
          </p:cNvPr>
          <p:cNvSpPr>
            <a:spLocks/>
          </p:cNvSpPr>
          <p:nvPr/>
        </p:nvSpPr>
        <p:spPr bwMode="auto">
          <a:xfrm>
            <a:off x="1930791" y="2129572"/>
            <a:ext cx="42328" cy="16832"/>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5" name="Freeform 592">
            <a:extLst>
              <a:ext uri="{FF2B5EF4-FFF2-40B4-BE49-F238E27FC236}">
                <a16:creationId xmlns:a16="http://schemas.microsoft.com/office/drawing/2014/main" id="{7287FF94-304F-36BD-6CEF-53DB9D80D3C9}"/>
              </a:ext>
            </a:extLst>
          </p:cNvPr>
          <p:cNvSpPr>
            <a:spLocks/>
          </p:cNvSpPr>
          <p:nvPr/>
        </p:nvSpPr>
        <p:spPr bwMode="auto">
          <a:xfrm>
            <a:off x="1849389" y="2041669"/>
            <a:ext cx="170943" cy="104736"/>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6" name="Freeform 593">
            <a:extLst>
              <a:ext uri="{FF2B5EF4-FFF2-40B4-BE49-F238E27FC236}">
                <a16:creationId xmlns:a16="http://schemas.microsoft.com/office/drawing/2014/main" id="{9A5B8F69-EEF8-8BE3-738F-BBA376B6BAB9}"/>
              </a:ext>
            </a:extLst>
          </p:cNvPr>
          <p:cNvSpPr>
            <a:spLocks/>
          </p:cNvSpPr>
          <p:nvPr/>
        </p:nvSpPr>
        <p:spPr bwMode="auto">
          <a:xfrm>
            <a:off x="1982887" y="1991173"/>
            <a:ext cx="52096" cy="28056"/>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7" name="Freeform 594">
            <a:extLst>
              <a:ext uri="{FF2B5EF4-FFF2-40B4-BE49-F238E27FC236}">
                <a16:creationId xmlns:a16="http://schemas.microsoft.com/office/drawing/2014/main" id="{6B926200-8C1E-DD4F-CBF8-5322709BC305}"/>
              </a:ext>
            </a:extLst>
          </p:cNvPr>
          <p:cNvSpPr>
            <a:spLocks/>
          </p:cNvSpPr>
          <p:nvPr/>
        </p:nvSpPr>
        <p:spPr bwMode="auto">
          <a:xfrm>
            <a:off x="2025216" y="2079076"/>
            <a:ext cx="96053" cy="61720"/>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8" name="Freeform 595">
            <a:extLst>
              <a:ext uri="{FF2B5EF4-FFF2-40B4-BE49-F238E27FC236}">
                <a16:creationId xmlns:a16="http://schemas.microsoft.com/office/drawing/2014/main" id="{9A25BC3E-B998-C940-644C-22C11389837C}"/>
              </a:ext>
            </a:extLst>
          </p:cNvPr>
          <p:cNvSpPr>
            <a:spLocks/>
          </p:cNvSpPr>
          <p:nvPr/>
        </p:nvSpPr>
        <p:spPr bwMode="auto">
          <a:xfrm>
            <a:off x="2078942" y="2135181"/>
            <a:ext cx="84657" cy="28056"/>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199" name="Freeform 596">
            <a:extLst>
              <a:ext uri="{FF2B5EF4-FFF2-40B4-BE49-F238E27FC236}">
                <a16:creationId xmlns:a16="http://schemas.microsoft.com/office/drawing/2014/main" id="{61D89102-00A9-CAD8-F41F-2D07FABC28F0}"/>
              </a:ext>
            </a:extLst>
          </p:cNvPr>
          <p:cNvSpPr>
            <a:spLocks/>
          </p:cNvSpPr>
          <p:nvPr/>
        </p:nvSpPr>
        <p:spPr bwMode="auto">
          <a:xfrm>
            <a:off x="2074058" y="2260491"/>
            <a:ext cx="79773" cy="61720"/>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0" name="Freeform 597">
            <a:extLst>
              <a:ext uri="{FF2B5EF4-FFF2-40B4-BE49-F238E27FC236}">
                <a16:creationId xmlns:a16="http://schemas.microsoft.com/office/drawing/2014/main" id="{71589F7D-BEA0-33F8-A981-8237EBAB4FA8}"/>
              </a:ext>
            </a:extLst>
          </p:cNvPr>
          <p:cNvSpPr>
            <a:spLocks/>
          </p:cNvSpPr>
          <p:nvPr/>
        </p:nvSpPr>
        <p:spPr bwMode="auto">
          <a:xfrm>
            <a:off x="2111501" y="2245528"/>
            <a:ext cx="19536" cy="14963"/>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1" name="Freeform 598">
            <a:extLst>
              <a:ext uri="{FF2B5EF4-FFF2-40B4-BE49-F238E27FC236}">
                <a16:creationId xmlns:a16="http://schemas.microsoft.com/office/drawing/2014/main" id="{E4E9EBA2-8061-1E12-4994-6C4D0331FC9E}"/>
              </a:ext>
            </a:extLst>
          </p:cNvPr>
          <p:cNvSpPr>
            <a:spLocks/>
          </p:cNvSpPr>
          <p:nvPr/>
        </p:nvSpPr>
        <p:spPr bwMode="auto">
          <a:xfrm>
            <a:off x="2197787" y="2146404"/>
            <a:ext cx="42328" cy="31795"/>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2" name="Freeform 599">
            <a:extLst>
              <a:ext uri="{FF2B5EF4-FFF2-40B4-BE49-F238E27FC236}">
                <a16:creationId xmlns:a16="http://schemas.microsoft.com/office/drawing/2014/main" id="{782ACAE2-B1EB-04C9-9310-EDC565486B81}"/>
              </a:ext>
            </a:extLst>
          </p:cNvPr>
          <p:cNvSpPr>
            <a:spLocks/>
          </p:cNvSpPr>
          <p:nvPr/>
        </p:nvSpPr>
        <p:spPr bwMode="auto">
          <a:xfrm>
            <a:off x="2220581" y="2195029"/>
            <a:ext cx="14652" cy="22443"/>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3" name="Freeform 600">
            <a:extLst>
              <a:ext uri="{FF2B5EF4-FFF2-40B4-BE49-F238E27FC236}">
                <a16:creationId xmlns:a16="http://schemas.microsoft.com/office/drawing/2014/main" id="{CC7A6AA5-3AFC-0256-5621-8BF5EB41CAC8}"/>
              </a:ext>
            </a:extLst>
          </p:cNvPr>
          <p:cNvSpPr>
            <a:spLocks/>
          </p:cNvSpPr>
          <p:nvPr/>
        </p:nvSpPr>
        <p:spPr bwMode="auto">
          <a:xfrm>
            <a:off x="2064289" y="2178199"/>
            <a:ext cx="424916" cy="149620"/>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4" name="Freeform 601">
            <a:extLst>
              <a:ext uri="{FF2B5EF4-FFF2-40B4-BE49-F238E27FC236}">
                <a16:creationId xmlns:a16="http://schemas.microsoft.com/office/drawing/2014/main" id="{69082FD7-2644-9062-B215-8326EAC65101}"/>
              </a:ext>
            </a:extLst>
          </p:cNvPr>
          <p:cNvSpPr>
            <a:spLocks/>
          </p:cNvSpPr>
          <p:nvPr/>
        </p:nvSpPr>
        <p:spPr bwMode="auto">
          <a:xfrm>
            <a:off x="2074058" y="1920105"/>
            <a:ext cx="281649" cy="203857"/>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5" name="Freeform 602">
            <a:extLst>
              <a:ext uri="{FF2B5EF4-FFF2-40B4-BE49-F238E27FC236}">
                <a16:creationId xmlns:a16="http://schemas.microsoft.com/office/drawing/2014/main" id="{06667AF5-F365-085B-B2D9-45ED14EC22E1}"/>
              </a:ext>
            </a:extLst>
          </p:cNvPr>
          <p:cNvSpPr>
            <a:spLocks/>
          </p:cNvSpPr>
          <p:nvPr/>
        </p:nvSpPr>
        <p:spPr bwMode="auto">
          <a:xfrm>
            <a:off x="2188018" y="1794799"/>
            <a:ext cx="744009" cy="445120"/>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6" name="Freeform 604">
            <a:extLst>
              <a:ext uri="{FF2B5EF4-FFF2-40B4-BE49-F238E27FC236}">
                <a16:creationId xmlns:a16="http://schemas.microsoft.com/office/drawing/2014/main" id="{E4BB9A64-9496-8103-D2AC-A1106786A716}"/>
              </a:ext>
            </a:extLst>
          </p:cNvPr>
          <p:cNvSpPr>
            <a:spLocks/>
          </p:cNvSpPr>
          <p:nvPr/>
        </p:nvSpPr>
        <p:spPr bwMode="auto">
          <a:xfrm>
            <a:off x="2536418" y="2041669"/>
            <a:ext cx="66749" cy="28056"/>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7" name="Freeform 605">
            <a:extLst>
              <a:ext uri="{FF2B5EF4-FFF2-40B4-BE49-F238E27FC236}">
                <a16:creationId xmlns:a16="http://schemas.microsoft.com/office/drawing/2014/main" id="{B2AE767A-AFDB-D6CB-41F6-34EE9B31CE7B}"/>
              </a:ext>
            </a:extLst>
          </p:cNvPr>
          <p:cNvSpPr>
            <a:spLocks/>
          </p:cNvSpPr>
          <p:nvPr/>
        </p:nvSpPr>
        <p:spPr bwMode="auto">
          <a:xfrm>
            <a:off x="2350823" y="2064111"/>
            <a:ext cx="27677" cy="11223"/>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8" name="Freeform 606">
            <a:extLst>
              <a:ext uri="{FF2B5EF4-FFF2-40B4-BE49-F238E27FC236}">
                <a16:creationId xmlns:a16="http://schemas.microsoft.com/office/drawing/2014/main" id="{37B75D11-8BB9-7DF0-E5BD-B9A0AAC0E8C0}"/>
              </a:ext>
            </a:extLst>
          </p:cNvPr>
          <p:cNvSpPr>
            <a:spLocks/>
          </p:cNvSpPr>
          <p:nvPr/>
        </p:nvSpPr>
        <p:spPr bwMode="auto">
          <a:xfrm>
            <a:off x="2474552" y="2234308"/>
            <a:ext cx="27677" cy="16833"/>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09" name="Freeform 607">
            <a:extLst>
              <a:ext uri="{FF2B5EF4-FFF2-40B4-BE49-F238E27FC236}">
                <a16:creationId xmlns:a16="http://schemas.microsoft.com/office/drawing/2014/main" id="{309BDF12-E306-CDB1-FCD9-A08211A0402F}"/>
              </a:ext>
            </a:extLst>
          </p:cNvPr>
          <p:cNvSpPr>
            <a:spLocks/>
          </p:cNvSpPr>
          <p:nvPr/>
        </p:nvSpPr>
        <p:spPr bwMode="auto">
          <a:xfrm>
            <a:off x="851406" y="2997371"/>
            <a:ext cx="24420" cy="22443"/>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0" name="Freeform 608">
            <a:extLst>
              <a:ext uri="{FF2B5EF4-FFF2-40B4-BE49-F238E27FC236}">
                <a16:creationId xmlns:a16="http://schemas.microsoft.com/office/drawing/2014/main" id="{CC96B940-C342-0942-BB67-090B614229E5}"/>
              </a:ext>
            </a:extLst>
          </p:cNvPr>
          <p:cNvSpPr>
            <a:spLocks/>
          </p:cNvSpPr>
          <p:nvPr/>
        </p:nvSpPr>
        <p:spPr bwMode="auto">
          <a:xfrm>
            <a:off x="885597" y="2991759"/>
            <a:ext cx="4884" cy="561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1" name="Freeform 609">
            <a:extLst>
              <a:ext uri="{FF2B5EF4-FFF2-40B4-BE49-F238E27FC236}">
                <a16:creationId xmlns:a16="http://schemas.microsoft.com/office/drawing/2014/main" id="{70042B0A-6B5C-DC5C-948A-9E4D7615E20F}"/>
              </a:ext>
            </a:extLst>
          </p:cNvPr>
          <p:cNvSpPr>
            <a:spLocks/>
          </p:cNvSpPr>
          <p:nvPr/>
        </p:nvSpPr>
        <p:spPr bwMode="auto">
          <a:xfrm>
            <a:off x="398814" y="2997371"/>
            <a:ext cx="32561" cy="33664"/>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2" name="Freeform 610">
            <a:extLst>
              <a:ext uri="{FF2B5EF4-FFF2-40B4-BE49-F238E27FC236}">
                <a16:creationId xmlns:a16="http://schemas.microsoft.com/office/drawing/2014/main" id="{399678A7-3A1B-5930-9AD3-7D693DF73DAD}"/>
              </a:ext>
            </a:extLst>
          </p:cNvPr>
          <p:cNvSpPr>
            <a:spLocks/>
          </p:cNvSpPr>
          <p:nvPr/>
        </p:nvSpPr>
        <p:spPr bwMode="auto">
          <a:xfrm>
            <a:off x="7423764" y="4948045"/>
            <a:ext cx="9769" cy="5611"/>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3" name="Freeform 611">
            <a:extLst>
              <a:ext uri="{FF2B5EF4-FFF2-40B4-BE49-F238E27FC236}">
                <a16:creationId xmlns:a16="http://schemas.microsoft.com/office/drawing/2014/main" id="{53BB72B6-DE74-E2B3-86F5-893029F25A7D}"/>
              </a:ext>
            </a:extLst>
          </p:cNvPr>
          <p:cNvSpPr>
            <a:spLocks/>
          </p:cNvSpPr>
          <p:nvPr/>
        </p:nvSpPr>
        <p:spPr bwMode="auto">
          <a:xfrm>
            <a:off x="7361898" y="4936826"/>
            <a:ext cx="9769" cy="11223"/>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4" name="Freeform 612">
            <a:extLst>
              <a:ext uri="{FF2B5EF4-FFF2-40B4-BE49-F238E27FC236}">
                <a16:creationId xmlns:a16="http://schemas.microsoft.com/office/drawing/2014/main" id="{7F3309FF-7746-FD21-1360-2161CFB87B38}"/>
              </a:ext>
            </a:extLst>
          </p:cNvPr>
          <p:cNvSpPr>
            <a:spLocks/>
          </p:cNvSpPr>
          <p:nvPr/>
        </p:nvSpPr>
        <p:spPr bwMode="auto">
          <a:xfrm>
            <a:off x="7576798" y="5914968"/>
            <a:ext cx="32561" cy="28056"/>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5" name="Rectangle 613">
            <a:extLst>
              <a:ext uri="{FF2B5EF4-FFF2-40B4-BE49-F238E27FC236}">
                <a16:creationId xmlns:a16="http://schemas.microsoft.com/office/drawing/2014/main" id="{B0AC36AB-050D-E191-091F-74AA9757C073}"/>
              </a:ext>
            </a:extLst>
          </p:cNvPr>
          <p:cNvSpPr>
            <a:spLocks noChangeArrowheads="1"/>
          </p:cNvSpPr>
          <p:nvPr/>
        </p:nvSpPr>
        <p:spPr bwMode="auto">
          <a:xfrm>
            <a:off x="4760307" y="2634541"/>
            <a:ext cx="1629" cy="1871"/>
          </a:xfrm>
          <a:prstGeom prst="rect">
            <a:avLst/>
          </a:pr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6" name="Freeform 614">
            <a:extLst>
              <a:ext uri="{FF2B5EF4-FFF2-40B4-BE49-F238E27FC236}">
                <a16:creationId xmlns:a16="http://schemas.microsoft.com/office/drawing/2014/main" id="{DB78CF31-DC40-7C29-5671-A829D8B369C2}"/>
              </a:ext>
            </a:extLst>
          </p:cNvPr>
          <p:cNvSpPr>
            <a:spLocks/>
          </p:cNvSpPr>
          <p:nvPr/>
        </p:nvSpPr>
        <p:spPr bwMode="auto">
          <a:xfrm>
            <a:off x="3127393" y="5750387"/>
            <a:ext cx="48841" cy="48629"/>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7" name="Freeform 615">
            <a:extLst>
              <a:ext uri="{FF2B5EF4-FFF2-40B4-BE49-F238E27FC236}">
                <a16:creationId xmlns:a16="http://schemas.microsoft.com/office/drawing/2014/main" id="{8308A60B-6FFB-6E9D-67EE-E7519F6C61F4}"/>
              </a:ext>
            </a:extLst>
          </p:cNvPr>
          <p:cNvSpPr>
            <a:spLocks/>
          </p:cNvSpPr>
          <p:nvPr/>
        </p:nvSpPr>
        <p:spPr bwMode="auto">
          <a:xfrm>
            <a:off x="2393152" y="3536006"/>
            <a:ext cx="34189" cy="16833"/>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8" name="Freeform 616">
            <a:extLst>
              <a:ext uri="{FF2B5EF4-FFF2-40B4-BE49-F238E27FC236}">
                <a16:creationId xmlns:a16="http://schemas.microsoft.com/office/drawing/2014/main" id="{34D1BCF3-94D3-CCAA-A903-C30E415CC5CC}"/>
              </a:ext>
            </a:extLst>
          </p:cNvPr>
          <p:cNvSpPr>
            <a:spLocks/>
          </p:cNvSpPr>
          <p:nvPr/>
        </p:nvSpPr>
        <p:spPr bwMode="auto">
          <a:xfrm>
            <a:off x="2731781" y="6491009"/>
            <a:ext cx="86287" cy="87903"/>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solidFill>
            <a:srgbClr val="3576A6"/>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19" name="Freeform 617">
            <a:extLst>
              <a:ext uri="{FF2B5EF4-FFF2-40B4-BE49-F238E27FC236}">
                <a16:creationId xmlns:a16="http://schemas.microsoft.com/office/drawing/2014/main" id="{F1CF20B6-F178-C612-D6A1-ECC1B6816166}"/>
              </a:ext>
            </a:extLst>
          </p:cNvPr>
          <p:cNvSpPr>
            <a:spLocks/>
          </p:cNvSpPr>
          <p:nvPr/>
        </p:nvSpPr>
        <p:spPr bwMode="auto">
          <a:xfrm>
            <a:off x="2640612" y="6479788"/>
            <a:ext cx="143267" cy="127176"/>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0" name="Freeform 618">
            <a:extLst>
              <a:ext uri="{FF2B5EF4-FFF2-40B4-BE49-F238E27FC236}">
                <a16:creationId xmlns:a16="http://schemas.microsoft.com/office/drawing/2014/main" id="{68211817-A261-55BC-E6F8-9D6321A5FE7A}"/>
              </a:ext>
            </a:extLst>
          </p:cNvPr>
          <p:cNvSpPr>
            <a:spLocks/>
          </p:cNvSpPr>
          <p:nvPr/>
        </p:nvSpPr>
        <p:spPr bwMode="auto">
          <a:xfrm>
            <a:off x="2617818" y="4573996"/>
            <a:ext cx="363052" cy="302981"/>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1" name="Freeform 619">
            <a:extLst>
              <a:ext uri="{FF2B5EF4-FFF2-40B4-BE49-F238E27FC236}">
                <a16:creationId xmlns:a16="http://schemas.microsoft.com/office/drawing/2014/main" id="{AC6CAE71-C08A-7D06-CB27-C9C12C6F212B}"/>
              </a:ext>
            </a:extLst>
          </p:cNvPr>
          <p:cNvSpPr>
            <a:spLocks/>
          </p:cNvSpPr>
          <p:nvPr/>
        </p:nvSpPr>
        <p:spPr bwMode="auto">
          <a:xfrm>
            <a:off x="2909237" y="4656287"/>
            <a:ext cx="123729" cy="209469"/>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2" name="Freeform 620">
            <a:extLst>
              <a:ext uri="{FF2B5EF4-FFF2-40B4-BE49-F238E27FC236}">
                <a16:creationId xmlns:a16="http://schemas.microsoft.com/office/drawing/2014/main" id="{FF7EBE3A-7241-5EC1-1427-F1A06CFA19DD}"/>
              </a:ext>
            </a:extLst>
          </p:cNvPr>
          <p:cNvSpPr>
            <a:spLocks/>
          </p:cNvSpPr>
          <p:nvPr/>
        </p:nvSpPr>
        <p:spPr bwMode="auto">
          <a:xfrm>
            <a:off x="2989010" y="4721747"/>
            <a:ext cx="105821" cy="127176"/>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3" name="Freeform 621">
            <a:extLst>
              <a:ext uri="{FF2B5EF4-FFF2-40B4-BE49-F238E27FC236}">
                <a16:creationId xmlns:a16="http://schemas.microsoft.com/office/drawing/2014/main" id="{FF7AD4BE-4563-24A6-1351-B1F4A0CB25C3}"/>
              </a:ext>
            </a:extLst>
          </p:cNvPr>
          <p:cNvSpPr>
            <a:spLocks/>
          </p:cNvSpPr>
          <p:nvPr/>
        </p:nvSpPr>
        <p:spPr bwMode="auto">
          <a:xfrm>
            <a:off x="3075296" y="4732969"/>
            <a:ext cx="76517" cy="99124"/>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4" name="Freeform 622">
            <a:extLst>
              <a:ext uri="{FF2B5EF4-FFF2-40B4-BE49-F238E27FC236}">
                <a16:creationId xmlns:a16="http://schemas.microsoft.com/office/drawing/2014/main" id="{1B72E4EA-0E4F-9733-FFC2-DC5DFFEA7D47}"/>
              </a:ext>
            </a:extLst>
          </p:cNvPr>
          <p:cNvSpPr>
            <a:spLocks/>
          </p:cNvSpPr>
          <p:nvPr/>
        </p:nvSpPr>
        <p:spPr bwMode="auto">
          <a:xfrm>
            <a:off x="2393153" y="4545944"/>
            <a:ext cx="385844" cy="461953"/>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225" name="Freeform 623">
            <a:extLst>
              <a:ext uri="{FF2B5EF4-FFF2-40B4-BE49-F238E27FC236}">
                <a16:creationId xmlns:a16="http://schemas.microsoft.com/office/drawing/2014/main" id="{7DF505D0-B674-70B7-250F-BD3E414D187C}"/>
              </a:ext>
            </a:extLst>
          </p:cNvPr>
          <p:cNvSpPr>
            <a:spLocks/>
          </p:cNvSpPr>
          <p:nvPr/>
        </p:nvSpPr>
        <p:spPr bwMode="auto">
          <a:xfrm>
            <a:off x="2445248" y="4854533"/>
            <a:ext cx="133497" cy="181416"/>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6" name="Freeform 624">
            <a:extLst>
              <a:ext uri="{FF2B5EF4-FFF2-40B4-BE49-F238E27FC236}">
                <a16:creationId xmlns:a16="http://schemas.microsoft.com/office/drawing/2014/main" id="{0BA6809F-38DF-2A9E-15EB-EE0ABEF2E8E9}"/>
              </a:ext>
            </a:extLst>
          </p:cNvPr>
          <p:cNvSpPr>
            <a:spLocks/>
          </p:cNvSpPr>
          <p:nvPr/>
        </p:nvSpPr>
        <p:spPr bwMode="auto">
          <a:xfrm>
            <a:off x="2430597" y="4888199"/>
            <a:ext cx="306071" cy="521803"/>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7" name="Freeform 625">
            <a:extLst>
              <a:ext uri="{FF2B5EF4-FFF2-40B4-BE49-F238E27FC236}">
                <a16:creationId xmlns:a16="http://schemas.microsoft.com/office/drawing/2014/main" id="{0C452A99-F1C9-5474-A729-9A2B17AA964E}"/>
              </a:ext>
            </a:extLst>
          </p:cNvPr>
          <p:cNvSpPr>
            <a:spLocks/>
          </p:cNvSpPr>
          <p:nvPr/>
        </p:nvSpPr>
        <p:spPr bwMode="auto">
          <a:xfrm>
            <a:off x="2565721" y="5376336"/>
            <a:ext cx="208387" cy="1165171"/>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solidFill>
            <a:srgbClr val="3576A6"/>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8" name="Freeform 626">
            <a:extLst>
              <a:ext uri="{FF2B5EF4-FFF2-40B4-BE49-F238E27FC236}">
                <a16:creationId xmlns:a16="http://schemas.microsoft.com/office/drawing/2014/main" id="{6146D696-3366-CE5E-2475-89153CE4BCC1}"/>
              </a:ext>
            </a:extLst>
          </p:cNvPr>
          <p:cNvSpPr>
            <a:spLocks/>
          </p:cNvSpPr>
          <p:nvPr/>
        </p:nvSpPr>
        <p:spPr bwMode="auto">
          <a:xfrm>
            <a:off x="2707361" y="5151905"/>
            <a:ext cx="306071" cy="383404"/>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29" name="Freeform 627">
            <a:extLst>
              <a:ext uri="{FF2B5EF4-FFF2-40B4-BE49-F238E27FC236}">
                <a16:creationId xmlns:a16="http://schemas.microsoft.com/office/drawing/2014/main" id="{180D9CFC-6471-7E06-EE70-CADE2DD988EB}"/>
              </a:ext>
            </a:extLst>
          </p:cNvPr>
          <p:cNvSpPr>
            <a:spLocks/>
          </p:cNvSpPr>
          <p:nvPr/>
        </p:nvSpPr>
        <p:spPr bwMode="auto">
          <a:xfrm>
            <a:off x="2879934" y="5424962"/>
            <a:ext cx="214901" cy="243133"/>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0" name="Freeform 628">
            <a:extLst>
              <a:ext uri="{FF2B5EF4-FFF2-40B4-BE49-F238E27FC236}">
                <a16:creationId xmlns:a16="http://schemas.microsoft.com/office/drawing/2014/main" id="{99E9E317-68D6-0585-D271-CF2F87E8A0A5}"/>
              </a:ext>
            </a:extLst>
          </p:cNvPr>
          <p:cNvSpPr>
            <a:spLocks noEditPoints="1"/>
          </p:cNvSpPr>
          <p:nvPr/>
        </p:nvSpPr>
        <p:spPr bwMode="auto">
          <a:xfrm>
            <a:off x="2608053" y="4749799"/>
            <a:ext cx="949140" cy="1105323"/>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1" name="Freeform 629">
            <a:extLst>
              <a:ext uri="{FF2B5EF4-FFF2-40B4-BE49-F238E27FC236}">
                <a16:creationId xmlns:a16="http://schemas.microsoft.com/office/drawing/2014/main" id="{ED4CF1C2-8F16-AF98-6919-46971855E854}"/>
              </a:ext>
            </a:extLst>
          </p:cNvPr>
          <p:cNvSpPr>
            <a:spLocks/>
          </p:cNvSpPr>
          <p:nvPr/>
        </p:nvSpPr>
        <p:spPr bwMode="auto">
          <a:xfrm>
            <a:off x="2975986" y="5739168"/>
            <a:ext cx="128615" cy="153361"/>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2" name="Freeform 630">
            <a:extLst>
              <a:ext uri="{FF2B5EF4-FFF2-40B4-BE49-F238E27FC236}">
                <a16:creationId xmlns:a16="http://schemas.microsoft.com/office/drawing/2014/main" id="{51B139B2-B128-09B1-6C5D-11D5AFE4A5CA}"/>
              </a:ext>
            </a:extLst>
          </p:cNvPr>
          <p:cNvSpPr>
            <a:spLocks/>
          </p:cNvSpPr>
          <p:nvPr/>
        </p:nvSpPr>
        <p:spPr bwMode="auto">
          <a:xfrm>
            <a:off x="2608052" y="5497902"/>
            <a:ext cx="491664" cy="981884"/>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3" name="Freeform 631">
            <a:extLst>
              <a:ext uri="{FF2B5EF4-FFF2-40B4-BE49-F238E27FC236}">
                <a16:creationId xmlns:a16="http://schemas.microsoft.com/office/drawing/2014/main" id="{C500B415-07E2-37EF-CF9E-F8277AD40CBF}"/>
              </a:ext>
            </a:extLst>
          </p:cNvPr>
          <p:cNvSpPr>
            <a:spLocks/>
          </p:cNvSpPr>
          <p:nvPr/>
        </p:nvSpPr>
        <p:spPr bwMode="auto">
          <a:xfrm>
            <a:off x="2288956" y="4463652"/>
            <a:ext cx="104195" cy="132787"/>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4" name="Freeform 632">
            <a:extLst>
              <a:ext uri="{FF2B5EF4-FFF2-40B4-BE49-F238E27FC236}">
                <a16:creationId xmlns:a16="http://schemas.microsoft.com/office/drawing/2014/main" id="{21576EB6-3E3D-8388-5C9A-6BDCD1D95C90}"/>
              </a:ext>
            </a:extLst>
          </p:cNvPr>
          <p:cNvSpPr>
            <a:spLocks/>
          </p:cNvSpPr>
          <p:nvPr/>
        </p:nvSpPr>
        <p:spPr bwMode="auto">
          <a:xfrm>
            <a:off x="2321517" y="4585216"/>
            <a:ext cx="81400" cy="82291"/>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5" name="Freeform 633">
            <a:extLst>
              <a:ext uri="{FF2B5EF4-FFF2-40B4-BE49-F238E27FC236}">
                <a16:creationId xmlns:a16="http://schemas.microsoft.com/office/drawing/2014/main" id="{D60FEAF2-C139-76AE-97AD-08371CE49B78}"/>
              </a:ext>
            </a:extLst>
          </p:cNvPr>
          <p:cNvSpPr>
            <a:spLocks/>
          </p:cNvSpPr>
          <p:nvPr/>
        </p:nvSpPr>
        <p:spPr bwMode="auto">
          <a:xfrm>
            <a:off x="2230347" y="4491704"/>
            <a:ext cx="53725" cy="48629"/>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6" name="Freeform 634">
            <a:extLst>
              <a:ext uri="{FF2B5EF4-FFF2-40B4-BE49-F238E27FC236}">
                <a16:creationId xmlns:a16="http://schemas.microsoft.com/office/drawing/2014/main" id="{29197E42-86F7-2C20-D6C2-3F1282E5A910}"/>
              </a:ext>
            </a:extLst>
          </p:cNvPr>
          <p:cNvSpPr>
            <a:spLocks/>
          </p:cNvSpPr>
          <p:nvPr/>
        </p:nvSpPr>
        <p:spPr bwMode="auto">
          <a:xfrm>
            <a:off x="2173367" y="4392584"/>
            <a:ext cx="96055" cy="127176"/>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7" name="Freeform 635">
            <a:extLst>
              <a:ext uri="{FF2B5EF4-FFF2-40B4-BE49-F238E27FC236}">
                <a16:creationId xmlns:a16="http://schemas.microsoft.com/office/drawing/2014/main" id="{8C5597D0-52B8-7B36-D995-00E5DE6501C7}"/>
              </a:ext>
            </a:extLst>
          </p:cNvPr>
          <p:cNvSpPr>
            <a:spLocks/>
          </p:cNvSpPr>
          <p:nvPr/>
        </p:nvSpPr>
        <p:spPr bwMode="auto">
          <a:xfrm>
            <a:off x="1592160" y="3958683"/>
            <a:ext cx="714707" cy="527412"/>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8" name="Freeform 636">
            <a:extLst>
              <a:ext uri="{FF2B5EF4-FFF2-40B4-BE49-F238E27FC236}">
                <a16:creationId xmlns:a16="http://schemas.microsoft.com/office/drawing/2014/main" id="{9D1672C3-1B99-B6C2-7939-5B1D7DD5A5D2}"/>
              </a:ext>
            </a:extLst>
          </p:cNvPr>
          <p:cNvSpPr>
            <a:spLocks/>
          </p:cNvSpPr>
          <p:nvPr/>
        </p:nvSpPr>
        <p:spPr bwMode="auto">
          <a:xfrm>
            <a:off x="2245001" y="4448691"/>
            <a:ext cx="143267" cy="87903"/>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39" name="Freeform 637">
            <a:extLst>
              <a:ext uri="{FF2B5EF4-FFF2-40B4-BE49-F238E27FC236}">
                <a16:creationId xmlns:a16="http://schemas.microsoft.com/office/drawing/2014/main" id="{4BD990C4-86DE-9589-44F2-0990B9E1CA61}"/>
              </a:ext>
            </a:extLst>
          </p:cNvPr>
          <p:cNvSpPr>
            <a:spLocks/>
          </p:cNvSpPr>
          <p:nvPr/>
        </p:nvSpPr>
        <p:spPr bwMode="auto">
          <a:xfrm>
            <a:off x="2245002" y="4375751"/>
            <a:ext cx="34189" cy="82291"/>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0" name="Freeform 638">
            <a:extLst>
              <a:ext uri="{FF2B5EF4-FFF2-40B4-BE49-F238E27FC236}">
                <a16:creationId xmlns:a16="http://schemas.microsoft.com/office/drawing/2014/main" id="{5FE0AF65-33A9-56F9-C998-6A1F9B1D6FD0}"/>
              </a:ext>
            </a:extLst>
          </p:cNvPr>
          <p:cNvSpPr>
            <a:spLocks/>
          </p:cNvSpPr>
          <p:nvPr/>
        </p:nvSpPr>
        <p:spPr bwMode="auto">
          <a:xfrm>
            <a:off x="2603165" y="4327122"/>
            <a:ext cx="61865" cy="59847"/>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1" name="Freeform 639">
            <a:extLst>
              <a:ext uri="{FF2B5EF4-FFF2-40B4-BE49-F238E27FC236}">
                <a16:creationId xmlns:a16="http://schemas.microsoft.com/office/drawing/2014/main" id="{056DCC5C-1172-FE6E-4194-47836D7B7922}"/>
              </a:ext>
            </a:extLst>
          </p:cNvPr>
          <p:cNvSpPr>
            <a:spLocks/>
          </p:cNvSpPr>
          <p:nvPr/>
        </p:nvSpPr>
        <p:spPr bwMode="auto">
          <a:xfrm>
            <a:off x="2660149" y="4327121"/>
            <a:ext cx="86287" cy="82291"/>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2" name="Freeform 640">
            <a:extLst>
              <a:ext uri="{FF2B5EF4-FFF2-40B4-BE49-F238E27FC236}">
                <a16:creationId xmlns:a16="http://schemas.microsoft.com/office/drawing/2014/main" id="{5DEC395D-3AC3-6B4C-3E20-1CBDB667F9DB}"/>
              </a:ext>
            </a:extLst>
          </p:cNvPr>
          <p:cNvSpPr>
            <a:spLocks/>
          </p:cNvSpPr>
          <p:nvPr/>
        </p:nvSpPr>
        <p:spPr bwMode="auto">
          <a:xfrm>
            <a:off x="359742" y="2498012"/>
            <a:ext cx="926349" cy="714437"/>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3" name="Freeform 641">
            <a:extLst>
              <a:ext uri="{FF2B5EF4-FFF2-40B4-BE49-F238E27FC236}">
                <a16:creationId xmlns:a16="http://schemas.microsoft.com/office/drawing/2014/main" id="{0B97967B-6FD6-E80E-9ED6-1366176B7FA3}"/>
              </a:ext>
            </a:extLst>
          </p:cNvPr>
          <p:cNvSpPr>
            <a:spLocks/>
          </p:cNvSpPr>
          <p:nvPr/>
        </p:nvSpPr>
        <p:spPr bwMode="auto">
          <a:xfrm>
            <a:off x="1404936" y="3408827"/>
            <a:ext cx="1378941" cy="785508"/>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4" name="Freeform 642">
            <a:extLst>
              <a:ext uri="{FF2B5EF4-FFF2-40B4-BE49-F238E27FC236}">
                <a16:creationId xmlns:a16="http://schemas.microsoft.com/office/drawing/2014/main" id="{FB50BC73-2DE1-602B-6D4D-B027BE2DB1B8}"/>
              </a:ext>
            </a:extLst>
          </p:cNvPr>
          <p:cNvSpPr>
            <a:spLocks noEditPoints="1"/>
          </p:cNvSpPr>
          <p:nvPr/>
        </p:nvSpPr>
        <p:spPr bwMode="auto">
          <a:xfrm>
            <a:off x="1019094" y="2464348"/>
            <a:ext cx="2036665" cy="1202576"/>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5" name="Freeform 643">
            <a:extLst>
              <a:ext uri="{FF2B5EF4-FFF2-40B4-BE49-F238E27FC236}">
                <a16:creationId xmlns:a16="http://schemas.microsoft.com/office/drawing/2014/main" id="{AE319175-8A23-E9B5-CAD0-CD411D68A8E5}"/>
              </a:ext>
            </a:extLst>
          </p:cNvPr>
          <p:cNvSpPr>
            <a:spLocks/>
          </p:cNvSpPr>
          <p:nvPr/>
        </p:nvSpPr>
        <p:spPr bwMode="auto">
          <a:xfrm>
            <a:off x="7260961" y="5140684"/>
            <a:ext cx="48841" cy="48629"/>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6" name="Freeform 644">
            <a:extLst>
              <a:ext uri="{FF2B5EF4-FFF2-40B4-BE49-F238E27FC236}">
                <a16:creationId xmlns:a16="http://schemas.microsoft.com/office/drawing/2014/main" id="{BD0AB73B-7747-0B49-677E-AEE5FFD61F96}"/>
              </a:ext>
            </a:extLst>
          </p:cNvPr>
          <p:cNvSpPr>
            <a:spLocks/>
          </p:cNvSpPr>
          <p:nvPr/>
        </p:nvSpPr>
        <p:spPr bwMode="auto">
          <a:xfrm>
            <a:off x="7300034" y="5129461"/>
            <a:ext cx="61865" cy="26184"/>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7" name="Freeform 645">
            <a:extLst>
              <a:ext uri="{FF2B5EF4-FFF2-40B4-BE49-F238E27FC236}">
                <a16:creationId xmlns:a16="http://schemas.microsoft.com/office/drawing/2014/main" id="{A2A734D8-ED39-3583-1E94-22AA1817362B}"/>
              </a:ext>
            </a:extLst>
          </p:cNvPr>
          <p:cNvSpPr>
            <a:spLocks/>
          </p:cNvSpPr>
          <p:nvPr/>
        </p:nvSpPr>
        <p:spPr bwMode="auto">
          <a:xfrm>
            <a:off x="4669138" y="3348980"/>
            <a:ext cx="148151" cy="93513"/>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8" name="Freeform 646">
            <a:extLst>
              <a:ext uri="{FF2B5EF4-FFF2-40B4-BE49-F238E27FC236}">
                <a16:creationId xmlns:a16="http://schemas.microsoft.com/office/drawing/2014/main" id="{3D531A56-E942-68F8-1D0F-824A86E41A5F}"/>
              </a:ext>
            </a:extLst>
          </p:cNvPr>
          <p:cNvSpPr>
            <a:spLocks/>
          </p:cNvSpPr>
          <p:nvPr/>
        </p:nvSpPr>
        <p:spPr bwMode="auto">
          <a:xfrm>
            <a:off x="4602389" y="3425659"/>
            <a:ext cx="177455" cy="87903"/>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49" name="Freeform 647">
            <a:extLst>
              <a:ext uri="{FF2B5EF4-FFF2-40B4-BE49-F238E27FC236}">
                <a16:creationId xmlns:a16="http://schemas.microsoft.com/office/drawing/2014/main" id="{371C8A38-0E61-CAC9-EDB7-975609E113F5}"/>
              </a:ext>
            </a:extLst>
          </p:cNvPr>
          <p:cNvSpPr>
            <a:spLocks/>
          </p:cNvSpPr>
          <p:nvPr/>
        </p:nvSpPr>
        <p:spPr bwMode="auto">
          <a:xfrm>
            <a:off x="4540524" y="3491118"/>
            <a:ext cx="271881" cy="302981"/>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0" name="Freeform 648">
            <a:extLst>
              <a:ext uri="{FF2B5EF4-FFF2-40B4-BE49-F238E27FC236}">
                <a16:creationId xmlns:a16="http://schemas.microsoft.com/office/drawing/2014/main" id="{5CB7BAAD-B34A-34B0-DC71-661127F56D24}"/>
              </a:ext>
            </a:extLst>
          </p:cNvPr>
          <p:cNvSpPr>
            <a:spLocks/>
          </p:cNvSpPr>
          <p:nvPr/>
        </p:nvSpPr>
        <p:spPr bwMode="auto">
          <a:xfrm>
            <a:off x="4698441" y="3507949"/>
            <a:ext cx="128615" cy="138400"/>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1" name="Freeform 649">
            <a:extLst>
              <a:ext uri="{FF2B5EF4-FFF2-40B4-BE49-F238E27FC236}">
                <a16:creationId xmlns:a16="http://schemas.microsoft.com/office/drawing/2014/main" id="{9F4FAEE7-2562-99CC-ED9E-A41C71FB2CC8}"/>
              </a:ext>
            </a:extLst>
          </p:cNvPr>
          <p:cNvSpPr>
            <a:spLocks/>
          </p:cNvSpPr>
          <p:nvPr/>
        </p:nvSpPr>
        <p:spPr bwMode="auto">
          <a:xfrm>
            <a:off x="4258872" y="3348979"/>
            <a:ext cx="315837" cy="312333"/>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2" name="Freeform 650">
            <a:extLst>
              <a:ext uri="{FF2B5EF4-FFF2-40B4-BE49-F238E27FC236}">
                <a16:creationId xmlns:a16="http://schemas.microsoft.com/office/drawing/2014/main" id="{8E34AC20-4954-3AFD-A936-AC0491AF7651}"/>
              </a:ext>
            </a:extLst>
          </p:cNvPr>
          <p:cNvSpPr>
            <a:spLocks/>
          </p:cNvSpPr>
          <p:nvPr/>
        </p:nvSpPr>
        <p:spPr bwMode="auto">
          <a:xfrm>
            <a:off x="4520984" y="3470545"/>
            <a:ext cx="105821" cy="82291"/>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3" name="Freeform 651">
            <a:extLst>
              <a:ext uri="{FF2B5EF4-FFF2-40B4-BE49-F238E27FC236}">
                <a16:creationId xmlns:a16="http://schemas.microsoft.com/office/drawing/2014/main" id="{54CB95DA-C5E2-B575-5D25-A1A15E82C167}"/>
              </a:ext>
            </a:extLst>
          </p:cNvPr>
          <p:cNvSpPr>
            <a:spLocks/>
          </p:cNvSpPr>
          <p:nvPr/>
        </p:nvSpPr>
        <p:spPr bwMode="auto">
          <a:xfrm>
            <a:off x="4431445" y="3337756"/>
            <a:ext cx="99311" cy="71069"/>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4" name="Freeform 652">
            <a:extLst>
              <a:ext uri="{FF2B5EF4-FFF2-40B4-BE49-F238E27FC236}">
                <a16:creationId xmlns:a16="http://schemas.microsoft.com/office/drawing/2014/main" id="{5B23CF7E-60C2-23C6-7A89-A451F2ACC08E}"/>
              </a:ext>
            </a:extLst>
          </p:cNvPr>
          <p:cNvSpPr>
            <a:spLocks/>
          </p:cNvSpPr>
          <p:nvPr/>
        </p:nvSpPr>
        <p:spPr bwMode="auto">
          <a:xfrm>
            <a:off x="4512847" y="3388254"/>
            <a:ext cx="17908" cy="20573"/>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5" name="Freeform 653">
            <a:extLst>
              <a:ext uri="{FF2B5EF4-FFF2-40B4-BE49-F238E27FC236}">
                <a16:creationId xmlns:a16="http://schemas.microsoft.com/office/drawing/2014/main" id="{9EE976C0-BC34-BB9D-05D1-0AB6DF9A09B5}"/>
              </a:ext>
            </a:extLst>
          </p:cNvPr>
          <p:cNvSpPr>
            <a:spLocks/>
          </p:cNvSpPr>
          <p:nvPr/>
        </p:nvSpPr>
        <p:spPr bwMode="auto">
          <a:xfrm>
            <a:off x="4454237" y="3261077"/>
            <a:ext cx="96055" cy="99124"/>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6" name="Freeform 654">
            <a:extLst>
              <a:ext uri="{FF2B5EF4-FFF2-40B4-BE49-F238E27FC236}">
                <a16:creationId xmlns:a16="http://schemas.microsoft.com/office/drawing/2014/main" id="{E5A7C7BC-6F73-3FF1-1E21-C7BB66F3E58B}"/>
              </a:ext>
            </a:extLst>
          </p:cNvPr>
          <p:cNvSpPr>
            <a:spLocks/>
          </p:cNvSpPr>
          <p:nvPr/>
        </p:nvSpPr>
        <p:spPr bwMode="auto">
          <a:xfrm>
            <a:off x="4569826" y="3096494"/>
            <a:ext cx="71633" cy="121567"/>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7" name="Freeform 655">
            <a:extLst>
              <a:ext uri="{FF2B5EF4-FFF2-40B4-BE49-F238E27FC236}">
                <a16:creationId xmlns:a16="http://schemas.microsoft.com/office/drawing/2014/main" id="{64329493-C6A6-F1B5-8B83-0E765ED1B22C}"/>
              </a:ext>
            </a:extLst>
          </p:cNvPr>
          <p:cNvSpPr>
            <a:spLocks/>
          </p:cNvSpPr>
          <p:nvPr/>
        </p:nvSpPr>
        <p:spPr bwMode="auto">
          <a:xfrm>
            <a:off x="4517729" y="3206841"/>
            <a:ext cx="213272" cy="284279"/>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8" name="Freeform 656">
            <a:extLst>
              <a:ext uri="{FF2B5EF4-FFF2-40B4-BE49-F238E27FC236}">
                <a16:creationId xmlns:a16="http://schemas.microsoft.com/office/drawing/2014/main" id="{50E93F28-C86B-D000-8D1F-77C03C4FFE78}"/>
              </a:ext>
            </a:extLst>
          </p:cNvPr>
          <p:cNvSpPr>
            <a:spLocks/>
          </p:cNvSpPr>
          <p:nvPr/>
        </p:nvSpPr>
        <p:spPr bwMode="auto">
          <a:xfrm>
            <a:off x="4893806" y="3294741"/>
            <a:ext cx="424916" cy="28989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59" name="Freeform 657">
            <a:extLst>
              <a:ext uri="{FF2B5EF4-FFF2-40B4-BE49-F238E27FC236}">
                <a16:creationId xmlns:a16="http://schemas.microsoft.com/office/drawing/2014/main" id="{D798F42B-0AE5-380A-B787-C87362B67E38}"/>
              </a:ext>
            </a:extLst>
          </p:cNvPr>
          <p:cNvSpPr>
            <a:spLocks/>
          </p:cNvSpPr>
          <p:nvPr/>
        </p:nvSpPr>
        <p:spPr bwMode="auto">
          <a:xfrm>
            <a:off x="4760307" y="3403216"/>
            <a:ext cx="143267" cy="6732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0" name="Freeform 658">
            <a:extLst>
              <a:ext uri="{FF2B5EF4-FFF2-40B4-BE49-F238E27FC236}">
                <a16:creationId xmlns:a16="http://schemas.microsoft.com/office/drawing/2014/main" id="{1606D4C0-81CE-94EC-3FB6-0F4BF537DC78}"/>
              </a:ext>
            </a:extLst>
          </p:cNvPr>
          <p:cNvSpPr>
            <a:spLocks/>
          </p:cNvSpPr>
          <p:nvPr/>
        </p:nvSpPr>
        <p:spPr bwMode="auto">
          <a:xfrm>
            <a:off x="4918225" y="3156342"/>
            <a:ext cx="224668" cy="192639"/>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1" name="Freeform 659">
            <a:extLst>
              <a:ext uri="{FF2B5EF4-FFF2-40B4-BE49-F238E27FC236}">
                <a16:creationId xmlns:a16="http://schemas.microsoft.com/office/drawing/2014/main" id="{FBFE5D67-3274-F3B0-5139-ACFCDC116234}"/>
              </a:ext>
            </a:extLst>
          </p:cNvPr>
          <p:cNvSpPr>
            <a:spLocks/>
          </p:cNvSpPr>
          <p:nvPr/>
        </p:nvSpPr>
        <p:spPr bwMode="auto">
          <a:xfrm>
            <a:off x="4866129" y="3145120"/>
            <a:ext cx="138383" cy="104736"/>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2" name="Freeform 660">
            <a:extLst>
              <a:ext uri="{FF2B5EF4-FFF2-40B4-BE49-F238E27FC236}">
                <a16:creationId xmlns:a16="http://schemas.microsoft.com/office/drawing/2014/main" id="{EACA33C2-2060-46D0-B2E1-88FBFAF800CE}"/>
              </a:ext>
            </a:extLst>
          </p:cNvPr>
          <p:cNvSpPr>
            <a:spLocks/>
          </p:cNvSpPr>
          <p:nvPr/>
        </p:nvSpPr>
        <p:spPr bwMode="auto">
          <a:xfrm>
            <a:off x="4866128" y="3079662"/>
            <a:ext cx="170944" cy="99124"/>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3" name="Freeform 661">
            <a:extLst>
              <a:ext uri="{FF2B5EF4-FFF2-40B4-BE49-F238E27FC236}">
                <a16:creationId xmlns:a16="http://schemas.microsoft.com/office/drawing/2014/main" id="{0A6F2729-2F51-0AF7-2829-048C8B6B8795}"/>
              </a:ext>
            </a:extLst>
          </p:cNvPr>
          <p:cNvSpPr>
            <a:spLocks/>
          </p:cNvSpPr>
          <p:nvPr/>
        </p:nvSpPr>
        <p:spPr bwMode="auto">
          <a:xfrm>
            <a:off x="4918225" y="3019815"/>
            <a:ext cx="113964" cy="82291"/>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4" name="Freeform 662">
            <a:extLst>
              <a:ext uri="{FF2B5EF4-FFF2-40B4-BE49-F238E27FC236}">
                <a16:creationId xmlns:a16="http://schemas.microsoft.com/office/drawing/2014/main" id="{A63FEBF5-DF3B-1AEE-E3E7-83D84E281545}"/>
              </a:ext>
            </a:extLst>
          </p:cNvPr>
          <p:cNvSpPr>
            <a:spLocks/>
          </p:cNvSpPr>
          <p:nvPr/>
        </p:nvSpPr>
        <p:spPr bwMode="auto">
          <a:xfrm>
            <a:off x="4831940" y="3190007"/>
            <a:ext cx="76517" cy="43016"/>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5" name="Freeform 663">
            <a:extLst>
              <a:ext uri="{FF2B5EF4-FFF2-40B4-BE49-F238E27FC236}">
                <a16:creationId xmlns:a16="http://schemas.microsoft.com/office/drawing/2014/main" id="{8A43B8C9-AE38-942B-F988-4AD7CC2D6B46}"/>
              </a:ext>
            </a:extLst>
          </p:cNvPr>
          <p:cNvSpPr>
            <a:spLocks/>
          </p:cNvSpPr>
          <p:nvPr/>
        </p:nvSpPr>
        <p:spPr bwMode="auto">
          <a:xfrm>
            <a:off x="4713093" y="3201229"/>
            <a:ext cx="227924" cy="230041"/>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6" name="Freeform 664">
            <a:extLst>
              <a:ext uri="{FF2B5EF4-FFF2-40B4-BE49-F238E27FC236}">
                <a16:creationId xmlns:a16="http://schemas.microsoft.com/office/drawing/2014/main" id="{7A095ED1-035D-558D-0CE7-7CF9B3266818}"/>
              </a:ext>
            </a:extLst>
          </p:cNvPr>
          <p:cNvSpPr>
            <a:spLocks/>
          </p:cNvSpPr>
          <p:nvPr/>
        </p:nvSpPr>
        <p:spPr bwMode="auto">
          <a:xfrm>
            <a:off x="4851476" y="3442493"/>
            <a:ext cx="219785" cy="164583"/>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7" name="Freeform 665">
            <a:extLst>
              <a:ext uri="{FF2B5EF4-FFF2-40B4-BE49-F238E27FC236}">
                <a16:creationId xmlns:a16="http://schemas.microsoft.com/office/drawing/2014/main" id="{261D3EEB-AF28-CF10-C942-BD9062BC4748}"/>
              </a:ext>
            </a:extLst>
          </p:cNvPr>
          <p:cNvSpPr>
            <a:spLocks/>
          </p:cNvSpPr>
          <p:nvPr/>
        </p:nvSpPr>
        <p:spPr bwMode="auto">
          <a:xfrm>
            <a:off x="5004511" y="3436880"/>
            <a:ext cx="79773" cy="110347"/>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8" name="Freeform 666">
            <a:extLst>
              <a:ext uri="{FF2B5EF4-FFF2-40B4-BE49-F238E27FC236}">
                <a16:creationId xmlns:a16="http://schemas.microsoft.com/office/drawing/2014/main" id="{D5CD7BE8-8284-53C7-7EB9-09F040EF5299}"/>
              </a:ext>
            </a:extLst>
          </p:cNvPr>
          <p:cNvSpPr>
            <a:spLocks/>
          </p:cNvSpPr>
          <p:nvPr/>
        </p:nvSpPr>
        <p:spPr bwMode="auto">
          <a:xfrm>
            <a:off x="5037071" y="3496728"/>
            <a:ext cx="47213" cy="56107"/>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69" name="Freeform 667">
            <a:extLst>
              <a:ext uri="{FF2B5EF4-FFF2-40B4-BE49-F238E27FC236}">
                <a16:creationId xmlns:a16="http://schemas.microsoft.com/office/drawing/2014/main" id="{5F9DFEE3-C272-00D6-6A7F-CBD4965B973B}"/>
              </a:ext>
            </a:extLst>
          </p:cNvPr>
          <p:cNvSpPr>
            <a:spLocks/>
          </p:cNvSpPr>
          <p:nvPr/>
        </p:nvSpPr>
        <p:spPr bwMode="auto">
          <a:xfrm>
            <a:off x="4893806" y="3584629"/>
            <a:ext cx="153036" cy="104736"/>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0" name="Freeform 668">
            <a:extLst>
              <a:ext uri="{FF2B5EF4-FFF2-40B4-BE49-F238E27FC236}">
                <a16:creationId xmlns:a16="http://schemas.microsoft.com/office/drawing/2014/main" id="{5B1E4A58-6D79-802E-FEC5-5C533AC5C792}"/>
              </a:ext>
            </a:extLst>
          </p:cNvPr>
          <p:cNvSpPr>
            <a:spLocks/>
          </p:cNvSpPr>
          <p:nvPr/>
        </p:nvSpPr>
        <p:spPr bwMode="auto">
          <a:xfrm>
            <a:off x="4745654" y="3558447"/>
            <a:ext cx="86287" cy="82291"/>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1" name="Freeform 669">
            <a:extLst>
              <a:ext uri="{FF2B5EF4-FFF2-40B4-BE49-F238E27FC236}">
                <a16:creationId xmlns:a16="http://schemas.microsoft.com/office/drawing/2014/main" id="{1403B921-639C-5A1F-D3D0-BA056CE146C4}"/>
              </a:ext>
            </a:extLst>
          </p:cNvPr>
          <p:cNvSpPr>
            <a:spLocks/>
          </p:cNvSpPr>
          <p:nvPr/>
        </p:nvSpPr>
        <p:spPr bwMode="auto">
          <a:xfrm>
            <a:off x="4807519" y="3519172"/>
            <a:ext cx="105821" cy="147749"/>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2" name="Freeform 670">
            <a:extLst>
              <a:ext uri="{FF2B5EF4-FFF2-40B4-BE49-F238E27FC236}">
                <a16:creationId xmlns:a16="http://schemas.microsoft.com/office/drawing/2014/main" id="{9F2ED0B8-30CC-0DC4-3A44-48EAE056D7E8}"/>
              </a:ext>
            </a:extLst>
          </p:cNvPr>
          <p:cNvSpPr>
            <a:spLocks/>
          </p:cNvSpPr>
          <p:nvPr/>
        </p:nvSpPr>
        <p:spPr bwMode="auto">
          <a:xfrm>
            <a:off x="4750540" y="3431271"/>
            <a:ext cx="167689" cy="104736"/>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3" name="Freeform 671">
            <a:extLst>
              <a:ext uri="{FF2B5EF4-FFF2-40B4-BE49-F238E27FC236}">
                <a16:creationId xmlns:a16="http://schemas.microsoft.com/office/drawing/2014/main" id="{6A14CD6C-059F-BCA7-94E0-CB68EF0F54EA}"/>
              </a:ext>
            </a:extLst>
          </p:cNvPr>
          <p:cNvSpPr>
            <a:spLocks/>
          </p:cNvSpPr>
          <p:nvPr/>
        </p:nvSpPr>
        <p:spPr bwMode="auto">
          <a:xfrm>
            <a:off x="4846591" y="3666923"/>
            <a:ext cx="148151" cy="175805"/>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4" name="Freeform 672">
            <a:extLst>
              <a:ext uri="{FF2B5EF4-FFF2-40B4-BE49-F238E27FC236}">
                <a16:creationId xmlns:a16="http://schemas.microsoft.com/office/drawing/2014/main" id="{878C44F2-8773-CD45-1DC8-F2813269EFBC}"/>
              </a:ext>
            </a:extLst>
          </p:cNvPr>
          <p:cNvSpPr>
            <a:spLocks/>
          </p:cNvSpPr>
          <p:nvPr/>
        </p:nvSpPr>
        <p:spPr bwMode="auto">
          <a:xfrm>
            <a:off x="4980092" y="3657570"/>
            <a:ext cx="71633" cy="54237"/>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5" name="Freeform 673">
            <a:extLst>
              <a:ext uri="{FF2B5EF4-FFF2-40B4-BE49-F238E27FC236}">
                <a16:creationId xmlns:a16="http://schemas.microsoft.com/office/drawing/2014/main" id="{BA6402E6-7453-D962-C2D4-6C6DD34A53CA}"/>
              </a:ext>
            </a:extLst>
          </p:cNvPr>
          <p:cNvSpPr>
            <a:spLocks/>
          </p:cNvSpPr>
          <p:nvPr/>
        </p:nvSpPr>
        <p:spPr bwMode="auto">
          <a:xfrm>
            <a:off x="4827056" y="3640739"/>
            <a:ext cx="42328" cy="99124"/>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6" name="Freeform 674">
            <a:extLst>
              <a:ext uri="{FF2B5EF4-FFF2-40B4-BE49-F238E27FC236}">
                <a16:creationId xmlns:a16="http://schemas.microsoft.com/office/drawing/2014/main" id="{48D9589E-A749-4490-AF31-E815E3474738}"/>
              </a:ext>
            </a:extLst>
          </p:cNvPr>
          <p:cNvSpPr>
            <a:spLocks/>
          </p:cNvSpPr>
          <p:nvPr/>
        </p:nvSpPr>
        <p:spPr bwMode="auto">
          <a:xfrm>
            <a:off x="4851476" y="3651960"/>
            <a:ext cx="61865" cy="48629"/>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7" name="Freeform 675">
            <a:extLst>
              <a:ext uri="{FF2B5EF4-FFF2-40B4-BE49-F238E27FC236}">
                <a16:creationId xmlns:a16="http://schemas.microsoft.com/office/drawing/2014/main" id="{39927094-EB1D-B94F-3BD3-2DE3B9A5E354}"/>
              </a:ext>
            </a:extLst>
          </p:cNvPr>
          <p:cNvSpPr>
            <a:spLocks/>
          </p:cNvSpPr>
          <p:nvPr/>
        </p:nvSpPr>
        <p:spPr bwMode="auto">
          <a:xfrm>
            <a:off x="5375701" y="3683754"/>
            <a:ext cx="91171" cy="87903"/>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8" name="Freeform 676">
            <a:extLst>
              <a:ext uri="{FF2B5EF4-FFF2-40B4-BE49-F238E27FC236}">
                <a16:creationId xmlns:a16="http://schemas.microsoft.com/office/drawing/2014/main" id="{BC65DC93-1C4C-C4E5-A7D7-A50B06B3E5CF}"/>
              </a:ext>
            </a:extLst>
          </p:cNvPr>
          <p:cNvSpPr>
            <a:spLocks/>
          </p:cNvSpPr>
          <p:nvPr/>
        </p:nvSpPr>
        <p:spPr bwMode="auto">
          <a:xfrm>
            <a:off x="5409891" y="3728639"/>
            <a:ext cx="472128" cy="46008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79" name="Freeform 677">
            <a:extLst>
              <a:ext uri="{FF2B5EF4-FFF2-40B4-BE49-F238E27FC236}">
                <a16:creationId xmlns:a16="http://schemas.microsoft.com/office/drawing/2014/main" id="{95AFA214-C10C-E127-6EA5-149D82B8A1CD}"/>
              </a:ext>
            </a:extLst>
          </p:cNvPr>
          <p:cNvSpPr>
            <a:spLocks/>
          </p:cNvSpPr>
          <p:nvPr/>
        </p:nvSpPr>
        <p:spPr bwMode="auto">
          <a:xfrm>
            <a:off x="5419659" y="3734253"/>
            <a:ext cx="37445" cy="3179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0" name="Freeform 678">
            <a:extLst>
              <a:ext uri="{FF2B5EF4-FFF2-40B4-BE49-F238E27FC236}">
                <a16:creationId xmlns:a16="http://schemas.microsoft.com/office/drawing/2014/main" id="{51D290FD-9AE4-EA47-93DD-B5550419BCC3}"/>
              </a:ext>
            </a:extLst>
          </p:cNvPr>
          <p:cNvSpPr>
            <a:spLocks/>
          </p:cNvSpPr>
          <p:nvPr/>
        </p:nvSpPr>
        <p:spPr bwMode="auto">
          <a:xfrm>
            <a:off x="5308952" y="3601462"/>
            <a:ext cx="167689" cy="99124"/>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1" name="Freeform 679">
            <a:extLst>
              <a:ext uri="{FF2B5EF4-FFF2-40B4-BE49-F238E27FC236}">
                <a16:creationId xmlns:a16="http://schemas.microsoft.com/office/drawing/2014/main" id="{CDCED4C8-5A68-55CF-D12A-D364B8D3804E}"/>
              </a:ext>
            </a:extLst>
          </p:cNvPr>
          <p:cNvSpPr>
            <a:spLocks/>
          </p:cNvSpPr>
          <p:nvPr/>
        </p:nvSpPr>
        <p:spPr bwMode="auto">
          <a:xfrm>
            <a:off x="5424543" y="3666923"/>
            <a:ext cx="128615" cy="11595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2" name="Freeform 680">
            <a:extLst>
              <a:ext uri="{FF2B5EF4-FFF2-40B4-BE49-F238E27FC236}">
                <a16:creationId xmlns:a16="http://schemas.microsoft.com/office/drawing/2014/main" id="{24388B14-4961-8A9B-3363-B87EF29ECDF8}"/>
              </a:ext>
            </a:extLst>
          </p:cNvPr>
          <p:cNvSpPr>
            <a:spLocks/>
          </p:cNvSpPr>
          <p:nvPr/>
        </p:nvSpPr>
        <p:spPr bwMode="auto">
          <a:xfrm>
            <a:off x="5466871" y="4029752"/>
            <a:ext cx="42328" cy="56107"/>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3" name="Freeform 681">
            <a:extLst>
              <a:ext uri="{FF2B5EF4-FFF2-40B4-BE49-F238E27FC236}">
                <a16:creationId xmlns:a16="http://schemas.microsoft.com/office/drawing/2014/main" id="{AB7CA565-D6A4-5286-6E7D-B5BDAD23A91E}"/>
              </a:ext>
            </a:extLst>
          </p:cNvPr>
          <p:cNvSpPr>
            <a:spLocks/>
          </p:cNvSpPr>
          <p:nvPr/>
        </p:nvSpPr>
        <p:spPr bwMode="auto">
          <a:xfrm>
            <a:off x="5199877" y="3822154"/>
            <a:ext cx="166060" cy="147749"/>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4" name="Freeform 682">
            <a:extLst>
              <a:ext uri="{FF2B5EF4-FFF2-40B4-BE49-F238E27FC236}">
                <a16:creationId xmlns:a16="http://schemas.microsoft.com/office/drawing/2014/main" id="{7C8366B6-EBD8-2ED7-4F9C-546F74CD80BE}"/>
              </a:ext>
            </a:extLst>
          </p:cNvPr>
          <p:cNvSpPr>
            <a:spLocks/>
          </p:cNvSpPr>
          <p:nvPr/>
        </p:nvSpPr>
        <p:spPr bwMode="auto">
          <a:xfrm>
            <a:off x="5276393" y="3810933"/>
            <a:ext cx="237692" cy="25809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5" name="Freeform 683">
            <a:extLst>
              <a:ext uri="{FF2B5EF4-FFF2-40B4-BE49-F238E27FC236}">
                <a16:creationId xmlns:a16="http://schemas.microsoft.com/office/drawing/2014/main" id="{B5BFA212-5B17-3ED6-100A-7C0E1DE975DA}"/>
              </a:ext>
            </a:extLst>
          </p:cNvPr>
          <p:cNvSpPr>
            <a:spLocks/>
          </p:cNvSpPr>
          <p:nvPr/>
        </p:nvSpPr>
        <p:spPr bwMode="auto">
          <a:xfrm>
            <a:off x="4975205" y="3661314"/>
            <a:ext cx="452592" cy="19824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6" name="Freeform 684">
            <a:extLst>
              <a:ext uri="{FF2B5EF4-FFF2-40B4-BE49-F238E27FC236}">
                <a16:creationId xmlns:a16="http://schemas.microsoft.com/office/drawing/2014/main" id="{CCD7AC32-F4C0-9E7C-86FE-EC8C7323B361}"/>
              </a:ext>
            </a:extLst>
          </p:cNvPr>
          <p:cNvSpPr>
            <a:spLocks/>
          </p:cNvSpPr>
          <p:nvPr/>
        </p:nvSpPr>
        <p:spPr bwMode="auto">
          <a:xfrm>
            <a:off x="5180337" y="3975516"/>
            <a:ext cx="501433" cy="461953"/>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7" name="Freeform 685">
            <a:extLst>
              <a:ext uri="{FF2B5EF4-FFF2-40B4-BE49-F238E27FC236}">
                <a16:creationId xmlns:a16="http://schemas.microsoft.com/office/drawing/2014/main" id="{5878F8B0-183C-676A-F8FB-6CA075FAB3EA}"/>
              </a:ext>
            </a:extLst>
          </p:cNvPr>
          <p:cNvSpPr>
            <a:spLocks/>
          </p:cNvSpPr>
          <p:nvPr/>
        </p:nvSpPr>
        <p:spPr bwMode="auto">
          <a:xfrm>
            <a:off x="5190106" y="3941849"/>
            <a:ext cx="99311" cy="121567"/>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8" name="Freeform 686">
            <a:extLst>
              <a:ext uri="{FF2B5EF4-FFF2-40B4-BE49-F238E27FC236}">
                <a16:creationId xmlns:a16="http://schemas.microsoft.com/office/drawing/2014/main" id="{2A9C2F1B-FABF-E7AB-90CC-70153E445796}"/>
              </a:ext>
            </a:extLst>
          </p:cNvPr>
          <p:cNvSpPr>
            <a:spLocks/>
          </p:cNvSpPr>
          <p:nvPr/>
        </p:nvSpPr>
        <p:spPr bwMode="auto">
          <a:xfrm>
            <a:off x="5194990" y="3898835"/>
            <a:ext cx="37445" cy="48629"/>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89" name="Freeform 687">
            <a:extLst>
              <a:ext uri="{FF2B5EF4-FFF2-40B4-BE49-F238E27FC236}">
                <a16:creationId xmlns:a16="http://schemas.microsoft.com/office/drawing/2014/main" id="{78CF1A1B-D419-DEFC-0453-CF4A7CFF99FA}"/>
              </a:ext>
            </a:extLst>
          </p:cNvPr>
          <p:cNvSpPr>
            <a:spLocks/>
          </p:cNvSpPr>
          <p:nvPr/>
        </p:nvSpPr>
        <p:spPr bwMode="auto">
          <a:xfrm>
            <a:off x="5190106" y="3964293"/>
            <a:ext cx="14653" cy="39275"/>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0" name="Freeform 688">
            <a:extLst>
              <a:ext uri="{FF2B5EF4-FFF2-40B4-BE49-F238E27FC236}">
                <a16:creationId xmlns:a16="http://schemas.microsoft.com/office/drawing/2014/main" id="{5057F6C9-BEE1-411D-91BC-4888C6C76A2E}"/>
              </a:ext>
            </a:extLst>
          </p:cNvPr>
          <p:cNvSpPr>
            <a:spLocks/>
          </p:cNvSpPr>
          <p:nvPr/>
        </p:nvSpPr>
        <p:spPr bwMode="auto">
          <a:xfrm>
            <a:off x="5170571" y="3941848"/>
            <a:ext cx="39072" cy="144011"/>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1" name="Freeform 689">
            <a:extLst>
              <a:ext uri="{FF2B5EF4-FFF2-40B4-BE49-F238E27FC236}">
                <a16:creationId xmlns:a16="http://schemas.microsoft.com/office/drawing/2014/main" id="{4AD11E20-2570-86C5-D656-3364E5F328C7}"/>
              </a:ext>
            </a:extLst>
          </p:cNvPr>
          <p:cNvSpPr>
            <a:spLocks/>
          </p:cNvSpPr>
          <p:nvPr/>
        </p:nvSpPr>
        <p:spPr bwMode="auto">
          <a:xfrm>
            <a:off x="5566181" y="4156928"/>
            <a:ext cx="24420" cy="43016"/>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2" name="Freeform 690">
            <a:extLst>
              <a:ext uri="{FF2B5EF4-FFF2-40B4-BE49-F238E27FC236}">
                <a16:creationId xmlns:a16="http://schemas.microsoft.com/office/drawing/2014/main" id="{3A3077E2-1B64-DE3F-A5BE-1740FC0E37F5}"/>
              </a:ext>
            </a:extLst>
          </p:cNvPr>
          <p:cNvSpPr>
            <a:spLocks/>
          </p:cNvSpPr>
          <p:nvPr/>
        </p:nvSpPr>
        <p:spPr bwMode="auto">
          <a:xfrm>
            <a:off x="5370819" y="4360789"/>
            <a:ext cx="253973" cy="185156"/>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3" name="Freeform 691">
            <a:extLst>
              <a:ext uri="{FF2B5EF4-FFF2-40B4-BE49-F238E27FC236}">
                <a16:creationId xmlns:a16="http://schemas.microsoft.com/office/drawing/2014/main" id="{E296F9F9-CF78-11C6-FA95-E77115907D4C}"/>
              </a:ext>
            </a:extLst>
          </p:cNvPr>
          <p:cNvSpPr>
            <a:spLocks/>
          </p:cNvSpPr>
          <p:nvPr/>
        </p:nvSpPr>
        <p:spPr bwMode="auto">
          <a:xfrm>
            <a:off x="5595484" y="4156928"/>
            <a:ext cx="195363" cy="269317"/>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4" name="Freeform 692">
            <a:extLst>
              <a:ext uri="{FF2B5EF4-FFF2-40B4-BE49-F238E27FC236}">
                <a16:creationId xmlns:a16="http://schemas.microsoft.com/office/drawing/2014/main" id="{A3DB82A0-8EE8-8299-BE7E-1D3CB0ECCB4E}"/>
              </a:ext>
            </a:extLst>
          </p:cNvPr>
          <p:cNvSpPr>
            <a:spLocks/>
          </p:cNvSpPr>
          <p:nvPr/>
        </p:nvSpPr>
        <p:spPr bwMode="auto">
          <a:xfrm>
            <a:off x="6010633" y="3629518"/>
            <a:ext cx="262113" cy="130919"/>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5" name="Freeform 693">
            <a:extLst>
              <a:ext uri="{FF2B5EF4-FFF2-40B4-BE49-F238E27FC236}">
                <a16:creationId xmlns:a16="http://schemas.microsoft.com/office/drawing/2014/main" id="{C6861095-5DF8-FB78-FD16-A0382B5E65F1}"/>
              </a:ext>
            </a:extLst>
          </p:cNvPr>
          <p:cNvSpPr>
            <a:spLocks/>
          </p:cNvSpPr>
          <p:nvPr/>
        </p:nvSpPr>
        <p:spPr bwMode="auto">
          <a:xfrm>
            <a:off x="5691541" y="3547227"/>
            <a:ext cx="424916" cy="286149"/>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6" name="Freeform 694">
            <a:extLst>
              <a:ext uri="{FF2B5EF4-FFF2-40B4-BE49-F238E27FC236}">
                <a16:creationId xmlns:a16="http://schemas.microsoft.com/office/drawing/2014/main" id="{490D7D35-CE28-D7E6-F586-AB22AAF07FD3}"/>
              </a:ext>
            </a:extLst>
          </p:cNvPr>
          <p:cNvSpPr>
            <a:spLocks/>
          </p:cNvSpPr>
          <p:nvPr/>
        </p:nvSpPr>
        <p:spPr bwMode="auto">
          <a:xfrm>
            <a:off x="5820153" y="3865169"/>
            <a:ext cx="0" cy="561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7" name="Freeform 695">
            <a:extLst>
              <a:ext uri="{FF2B5EF4-FFF2-40B4-BE49-F238E27FC236}">
                <a16:creationId xmlns:a16="http://schemas.microsoft.com/office/drawing/2014/main" id="{45C6C2FE-2621-FF80-1F38-C64853FD2C87}"/>
              </a:ext>
            </a:extLst>
          </p:cNvPr>
          <p:cNvSpPr>
            <a:spLocks/>
          </p:cNvSpPr>
          <p:nvPr/>
        </p:nvSpPr>
        <p:spPr bwMode="auto">
          <a:xfrm>
            <a:off x="5600370" y="3646350"/>
            <a:ext cx="348397" cy="235652"/>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8" name="Freeform 696">
            <a:extLst>
              <a:ext uri="{FF2B5EF4-FFF2-40B4-BE49-F238E27FC236}">
                <a16:creationId xmlns:a16="http://schemas.microsoft.com/office/drawing/2014/main" id="{21BA3E4D-7E0E-5E77-A539-2D0C34249F07}"/>
              </a:ext>
            </a:extLst>
          </p:cNvPr>
          <p:cNvSpPr>
            <a:spLocks/>
          </p:cNvSpPr>
          <p:nvPr/>
        </p:nvSpPr>
        <p:spPr bwMode="auto">
          <a:xfrm>
            <a:off x="5968305" y="3700587"/>
            <a:ext cx="190479" cy="147749"/>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299" name="Freeform 697">
            <a:extLst>
              <a:ext uri="{FF2B5EF4-FFF2-40B4-BE49-F238E27FC236}">
                <a16:creationId xmlns:a16="http://schemas.microsoft.com/office/drawing/2014/main" id="{8D2799F6-932B-0181-CF70-007763313CB0}"/>
              </a:ext>
            </a:extLst>
          </p:cNvPr>
          <p:cNvSpPr>
            <a:spLocks/>
          </p:cNvSpPr>
          <p:nvPr/>
        </p:nvSpPr>
        <p:spPr bwMode="auto">
          <a:xfrm>
            <a:off x="5815270" y="3827765"/>
            <a:ext cx="395612" cy="405847"/>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0" name="Freeform 698">
            <a:extLst>
              <a:ext uri="{FF2B5EF4-FFF2-40B4-BE49-F238E27FC236}">
                <a16:creationId xmlns:a16="http://schemas.microsoft.com/office/drawing/2014/main" id="{567D7087-6EAE-497F-8E54-14E38A5C7070}"/>
              </a:ext>
            </a:extLst>
          </p:cNvPr>
          <p:cNvSpPr>
            <a:spLocks/>
          </p:cNvSpPr>
          <p:nvPr/>
        </p:nvSpPr>
        <p:spPr bwMode="auto">
          <a:xfrm>
            <a:off x="5795734" y="3777267"/>
            <a:ext cx="358167" cy="291759"/>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1" name="Freeform 699">
            <a:extLst>
              <a:ext uri="{FF2B5EF4-FFF2-40B4-BE49-F238E27FC236}">
                <a16:creationId xmlns:a16="http://schemas.microsoft.com/office/drawing/2014/main" id="{E1DC9F59-2748-AA4E-FB4C-E50DE99482C2}"/>
              </a:ext>
            </a:extLst>
          </p:cNvPr>
          <p:cNvSpPr>
            <a:spLocks/>
          </p:cNvSpPr>
          <p:nvPr/>
        </p:nvSpPr>
        <p:spPr bwMode="auto">
          <a:xfrm>
            <a:off x="5763172" y="3541615"/>
            <a:ext cx="13024" cy="22443"/>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2" name="Freeform 700">
            <a:extLst>
              <a:ext uri="{FF2B5EF4-FFF2-40B4-BE49-F238E27FC236}">
                <a16:creationId xmlns:a16="http://schemas.microsoft.com/office/drawing/2014/main" id="{181636EB-266D-7906-D77F-E65785E35C1C}"/>
              </a:ext>
            </a:extLst>
          </p:cNvPr>
          <p:cNvSpPr>
            <a:spLocks noEditPoints="1"/>
          </p:cNvSpPr>
          <p:nvPr/>
        </p:nvSpPr>
        <p:spPr bwMode="auto">
          <a:xfrm>
            <a:off x="5461987" y="3195619"/>
            <a:ext cx="968679" cy="533024"/>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3" name="Freeform 701">
            <a:extLst>
              <a:ext uri="{FF2B5EF4-FFF2-40B4-BE49-F238E27FC236}">
                <a16:creationId xmlns:a16="http://schemas.microsoft.com/office/drawing/2014/main" id="{AAF66F78-1FC9-3E3C-A134-EE1E2E751B3F}"/>
              </a:ext>
            </a:extLst>
          </p:cNvPr>
          <p:cNvSpPr>
            <a:spLocks/>
          </p:cNvSpPr>
          <p:nvPr/>
        </p:nvSpPr>
        <p:spPr bwMode="auto">
          <a:xfrm>
            <a:off x="5986213" y="3859558"/>
            <a:ext cx="669120" cy="819172"/>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4" name="Freeform 702">
            <a:extLst>
              <a:ext uri="{FF2B5EF4-FFF2-40B4-BE49-F238E27FC236}">
                <a16:creationId xmlns:a16="http://schemas.microsoft.com/office/drawing/2014/main" id="{56225C34-472B-556B-7958-213F68618EDB}"/>
              </a:ext>
            </a:extLst>
          </p:cNvPr>
          <p:cNvSpPr>
            <a:spLocks/>
          </p:cNvSpPr>
          <p:nvPr/>
        </p:nvSpPr>
        <p:spPr bwMode="auto">
          <a:xfrm>
            <a:off x="6536487" y="4085859"/>
            <a:ext cx="195363" cy="538635"/>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5" name="Freeform 703">
            <a:extLst>
              <a:ext uri="{FF2B5EF4-FFF2-40B4-BE49-F238E27FC236}">
                <a16:creationId xmlns:a16="http://schemas.microsoft.com/office/drawing/2014/main" id="{4807E449-0F8A-BCF7-B8E0-7A61E9B12E6D}"/>
              </a:ext>
            </a:extLst>
          </p:cNvPr>
          <p:cNvSpPr>
            <a:spLocks/>
          </p:cNvSpPr>
          <p:nvPr/>
        </p:nvSpPr>
        <p:spPr bwMode="auto">
          <a:xfrm>
            <a:off x="6445317" y="4151318"/>
            <a:ext cx="109079" cy="153361"/>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6" name="Freeform 704">
            <a:extLst>
              <a:ext uri="{FF2B5EF4-FFF2-40B4-BE49-F238E27FC236}">
                <a16:creationId xmlns:a16="http://schemas.microsoft.com/office/drawing/2014/main" id="{97AB6FC2-8D0A-BC11-64E1-CCA9DD272CFB}"/>
              </a:ext>
            </a:extLst>
          </p:cNvPr>
          <p:cNvSpPr>
            <a:spLocks/>
          </p:cNvSpPr>
          <p:nvPr/>
        </p:nvSpPr>
        <p:spPr bwMode="auto">
          <a:xfrm>
            <a:off x="6650448" y="4321511"/>
            <a:ext cx="200248" cy="422679"/>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7" name="Freeform 705">
            <a:extLst>
              <a:ext uri="{FF2B5EF4-FFF2-40B4-BE49-F238E27FC236}">
                <a16:creationId xmlns:a16="http://schemas.microsoft.com/office/drawing/2014/main" id="{3A61E75C-1D4D-BA24-BE6A-4FB8DF62CF58}"/>
              </a:ext>
            </a:extLst>
          </p:cNvPr>
          <p:cNvSpPr>
            <a:spLocks/>
          </p:cNvSpPr>
          <p:nvPr/>
        </p:nvSpPr>
        <p:spPr bwMode="auto">
          <a:xfrm>
            <a:off x="6759527" y="4233610"/>
            <a:ext cx="182339" cy="428289"/>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8" name="Freeform 706">
            <a:extLst>
              <a:ext uri="{FF2B5EF4-FFF2-40B4-BE49-F238E27FC236}">
                <a16:creationId xmlns:a16="http://schemas.microsoft.com/office/drawing/2014/main" id="{6D0C206C-787E-C179-4B8D-CA122777169F}"/>
              </a:ext>
            </a:extLst>
          </p:cNvPr>
          <p:cNvSpPr>
            <a:spLocks/>
          </p:cNvSpPr>
          <p:nvPr/>
        </p:nvSpPr>
        <p:spPr bwMode="auto">
          <a:xfrm>
            <a:off x="6717198" y="4267276"/>
            <a:ext cx="175828" cy="246873"/>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09" name="Freeform 707">
            <a:extLst>
              <a:ext uri="{FF2B5EF4-FFF2-40B4-BE49-F238E27FC236}">
                <a16:creationId xmlns:a16="http://schemas.microsoft.com/office/drawing/2014/main" id="{A30E2851-F841-4B8B-B0C5-26CE39A3B6D1}"/>
              </a:ext>
            </a:extLst>
          </p:cNvPr>
          <p:cNvSpPr>
            <a:spLocks/>
          </p:cNvSpPr>
          <p:nvPr/>
        </p:nvSpPr>
        <p:spPr bwMode="auto">
          <a:xfrm>
            <a:off x="7470975" y="4936826"/>
            <a:ext cx="214901" cy="209469"/>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0" name="Freeform 708">
            <a:extLst>
              <a:ext uri="{FF2B5EF4-FFF2-40B4-BE49-F238E27FC236}">
                <a16:creationId xmlns:a16="http://schemas.microsoft.com/office/drawing/2014/main" id="{CAC3A626-7A0D-2CAC-63A5-94ED0DAE7C98}"/>
              </a:ext>
            </a:extLst>
          </p:cNvPr>
          <p:cNvSpPr>
            <a:spLocks/>
          </p:cNvSpPr>
          <p:nvPr/>
        </p:nvSpPr>
        <p:spPr bwMode="auto">
          <a:xfrm>
            <a:off x="7680991" y="4970493"/>
            <a:ext cx="244205" cy="224431"/>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1" name="Freeform 709">
            <a:extLst>
              <a:ext uri="{FF2B5EF4-FFF2-40B4-BE49-F238E27FC236}">
                <a16:creationId xmlns:a16="http://schemas.microsoft.com/office/drawing/2014/main" id="{A43D7CDC-EC59-1184-D742-8061870ACE08}"/>
              </a:ext>
            </a:extLst>
          </p:cNvPr>
          <p:cNvSpPr>
            <a:spLocks/>
          </p:cNvSpPr>
          <p:nvPr/>
        </p:nvSpPr>
        <p:spPr bwMode="auto">
          <a:xfrm>
            <a:off x="6922330" y="4766634"/>
            <a:ext cx="244205" cy="246873"/>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solidFill>
            <a:srgbClr val="3576A6"/>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2" name="Freeform 710">
            <a:extLst>
              <a:ext uri="{FF2B5EF4-FFF2-40B4-BE49-F238E27FC236}">
                <a16:creationId xmlns:a16="http://schemas.microsoft.com/office/drawing/2014/main" id="{4C09D79D-5DE0-9CB1-B6A5-66C8C64113BC}"/>
              </a:ext>
            </a:extLst>
          </p:cNvPr>
          <p:cNvSpPr>
            <a:spLocks/>
          </p:cNvSpPr>
          <p:nvPr/>
        </p:nvSpPr>
        <p:spPr bwMode="auto">
          <a:xfrm>
            <a:off x="6936982" y="4701174"/>
            <a:ext cx="234436" cy="175805"/>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3" name="Freeform 711">
            <a:extLst>
              <a:ext uri="{FF2B5EF4-FFF2-40B4-BE49-F238E27FC236}">
                <a16:creationId xmlns:a16="http://schemas.microsoft.com/office/drawing/2014/main" id="{341B3D53-A543-F000-7B05-CBCF432EE66E}"/>
              </a:ext>
            </a:extLst>
          </p:cNvPr>
          <p:cNvSpPr>
            <a:spLocks/>
          </p:cNvSpPr>
          <p:nvPr/>
        </p:nvSpPr>
        <p:spPr bwMode="auto">
          <a:xfrm>
            <a:off x="6459969" y="4091470"/>
            <a:ext cx="81400" cy="54237"/>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4" name="Freeform 712">
            <a:extLst>
              <a:ext uri="{FF2B5EF4-FFF2-40B4-BE49-F238E27FC236}">
                <a16:creationId xmlns:a16="http://schemas.microsoft.com/office/drawing/2014/main" id="{5D5B452D-F2AC-6C79-4A55-7D8F6A345827}"/>
              </a:ext>
            </a:extLst>
          </p:cNvPr>
          <p:cNvSpPr>
            <a:spLocks/>
          </p:cNvSpPr>
          <p:nvPr/>
        </p:nvSpPr>
        <p:spPr bwMode="auto">
          <a:xfrm>
            <a:off x="6272747" y="4029752"/>
            <a:ext cx="177455" cy="127176"/>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5" name="Freeform 713">
            <a:extLst>
              <a:ext uri="{FF2B5EF4-FFF2-40B4-BE49-F238E27FC236}">
                <a16:creationId xmlns:a16="http://schemas.microsoft.com/office/drawing/2014/main" id="{158600B7-A4A2-0ABD-0CBE-AC850CF19A37}"/>
              </a:ext>
            </a:extLst>
          </p:cNvPr>
          <p:cNvSpPr>
            <a:spLocks/>
          </p:cNvSpPr>
          <p:nvPr/>
        </p:nvSpPr>
        <p:spPr bwMode="auto">
          <a:xfrm>
            <a:off x="6764412" y="4491704"/>
            <a:ext cx="133497" cy="127176"/>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6" name="Freeform 714">
            <a:extLst>
              <a:ext uri="{FF2B5EF4-FFF2-40B4-BE49-F238E27FC236}">
                <a16:creationId xmlns:a16="http://schemas.microsoft.com/office/drawing/2014/main" id="{AD601439-5DC0-CECA-1ACF-84FF44C22C0A}"/>
              </a:ext>
            </a:extLst>
          </p:cNvPr>
          <p:cNvSpPr>
            <a:spLocks/>
          </p:cNvSpPr>
          <p:nvPr/>
        </p:nvSpPr>
        <p:spPr bwMode="auto">
          <a:xfrm>
            <a:off x="6712314" y="4716133"/>
            <a:ext cx="105821" cy="144011"/>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7" name="Freeform 715">
            <a:extLst>
              <a:ext uri="{FF2B5EF4-FFF2-40B4-BE49-F238E27FC236}">
                <a16:creationId xmlns:a16="http://schemas.microsoft.com/office/drawing/2014/main" id="{D1D7182A-C2DF-AEFE-7A16-ECE8BB233407}"/>
              </a:ext>
            </a:extLst>
          </p:cNvPr>
          <p:cNvSpPr>
            <a:spLocks/>
          </p:cNvSpPr>
          <p:nvPr/>
        </p:nvSpPr>
        <p:spPr bwMode="auto">
          <a:xfrm>
            <a:off x="6116455" y="3261077"/>
            <a:ext cx="1431039" cy="1071657"/>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8" name="Freeform 716">
            <a:extLst>
              <a:ext uri="{FF2B5EF4-FFF2-40B4-BE49-F238E27FC236}">
                <a16:creationId xmlns:a16="http://schemas.microsoft.com/office/drawing/2014/main" id="{CCF69C15-47E5-FA15-5DF0-034C41DED158}"/>
              </a:ext>
            </a:extLst>
          </p:cNvPr>
          <p:cNvSpPr>
            <a:spLocks/>
          </p:cNvSpPr>
          <p:nvPr/>
        </p:nvSpPr>
        <p:spPr bwMode="auto">
          <a:xfrm>
            <a:off x="6445316" y="3315316"/>
            <a:ext cx="748893" cy="374051"/>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19" name="Freeform 717">
            <a:extLst>
              <a:ext uri="{FF2B5EF4-FFF2-40B4-BE49-F238E27FC236}">
                <a16:creationId xmlns:a16="http://schemas.microsoft.com/office/drawing/2014/main" id="{92F0DC22-A0D3-9DFD-6BA4-B6992F86A48E}"/>
              </a:ext>
            </a:extLst>
          </p:cNvPr>
          <p:cNvSpPr>
            <a:spLocks/>
          </p:cNvSpPr>
          <p:nvPr/>
        </p:nvSpPr>
        <p:spPr bwMode="auto">
          <a:xfrm>
            <a:off x="4641460" y="2597136"/>
            <a:ext cx="299557" cy="592872"/>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0" name="Freeform 718">
            <a:extLst>
              <a:ext uri="{FF2B5EF4-FFF2-40B4-BE49-F238E27FC236}">
                <a16:creationId xmlns:a16="http://schemas.microsoft.com/office/drawing/2014/main" id="{33948324-BE9D-362C-A84A-42847924363B}"/>
              </a:ext>
            </a:extLst>
          </p:cNvPr>
          <p:cNvSpPr>
            <a:spLocks/>
          </p:cNvSpPr>
          <p:nvPr/>
        </p:nvSpPr>
        <p:spPr bwMode="auto">
          <a:xfrm>
            <a:off x="4861246" y="2552252"/>
            <a:ext cx="257229" cy="461953"/>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1" name="Freeform 719">
            <a:extLst>
              <a:ext uri="{FF2B5EF4-FFF2-40B4-BE49-F238E27FC236}">
                <a16:creationId xmlns:a16="http://schemas.microsoft.com/office/drawing/2014/main" id="{53DE0D4C-E686-FDF7-ABDA-9CE6EEDDA7EA}"/>
              </a:ext>
            </a:extLst>
          </p:cNvPr>
          <p:cNvSpPr>
            <a:spLocks/>
          </p:cNvSpPr>
          <p:nvPr/>
        </p:nvSpPr>
        <p:spPr bwMode="auto">
          <a:xfrm>
            <a:off x="4493310" y="2498012"/>
            <a:ext cx="610511" cy="587261"/>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2" name="Freeform 720">
            <a:extLst>
              <a:ext uri="{FF2B5EF4-FFF2-40B4-BE49-F238E27FC236}">
                <a16:creationId xmlns:a16="http://schemas.microsoft.com/office/drawing/2014/main" id="{814DD900-DF6B-7BC5-482A-ADCF5520ED60}"/>
              </a:ext>
            </a:extLst>
          </p:cNvPr>
          <p:cNvSpPr>
            <a:spLocks noEditPoints="1"/>
          </p:cNvSpPr>
          <p:nvPr/>
        </p:nvSpPr>
        <p:spPr bwMode="auto">
          <a:xfrm>
            <a:off x="5012650" y="2146404"/>
            <a:ext cx="3866572" cy="154857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3" name="Freeform 721">
            <a:extLst>
              <a:ext uri="{FF2B5EF4-FFF2-40B4-BE49-F238E27FC236}">
                <a16:creationId xmlns:a16="http://schemas.microsoft.com/office/drawing/2014/main" id="{B5BB1796-FA68-2DC4-FCDD-98853E6292EC}"/>
              </a:ext>
            </a:extLst>
          </p:cNvPr>
          <p:cNvSpPr>
            <a:spLocks/>
          </p:cNvSpPr>
          <p:nvPr/>
        </p:nvSpPr>
        <p:spPr bwMode="auto">
          <a:xfrm>
            <a:off x="7695645" y="3238634"/>
            <a:ext cx="71633" cy="175805"/>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24" name="Freeform 722">
            <a:extLst>
              <a:ext uri="{FF2B5EF4-FFF2-40B4-BE49-F238E27FC236}">
                <a16:creationId xmlns:a16="http://schemas.microsoft.com/office/drawing/2014/main" id="{62581298-FACA-AA42-2218-8502D917D8C7}"/>
              </a:ext>
            </a:extLst>
          </p:cNvPr>
          <p:cNvSpPr>
            <a:spLocks/>
          </p:cNvSpPr>
          <p:nvPr/>
        </p:nvSpPr>
        <p:spPr bwMode="auto">
          <a:xfrm>
            <a:off x="7710296" y="3408827"/>
            <a:ext cx="71633" cy="127176"/>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pattFill prst="wdDnDiag">
            <a:fgClr>
              <a:srgbClr val="3576A6"/>
            </a:fgClr>
            <a:bgClr>
              <a:srgbClr val="FFFFFF"/>
            </a:bgClr>
          </a:patt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25" name="Freeform 723">
            <a:extLst>
              <a:ext uri="{FF2B5EF4-FFF2-40B4-BE49-F238E27FC236}">
                <a16:creationId xmlns:a16="http://schemas.microsoft.com/office/drawing/2014/main" id="{ABD6848A-01F2-56FF-C8B9-DC048A530EA9}"/>
              </a:ext>
            </a:extLst>
          </p:cNvPr>
          <p:cNvSpPr>
            <a:spLocks/>
          </p:cNvSpPr>
          <p:nvPr/>
        </p:nvSpPr>
        <p:spPr bwMode="auto">
          <a:xfrm>
            <a:off x="7332593" y="3782879"/>
            <a:ext cx="100939" cy="138400"/>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6" name="Freeform 724">
            <a:extLst>
              <a:ext uri="{FF2B5EF4-FFF2-40B4-BE49-F238E27FC236}">
                <a16:creationId xmlns:a16="http://schemas.microsoft.com/office/drawing/2014/main" id="{A823A6A7-DEF8-7D64-CF0B-ABD47A92993A}"/>
              </a:ext>
            </a:extLst>
          </p:cNvPr>
          <p:cNvSpPr>
            <a:spLocks/>
          </p:cNvSpPr>
          <p:nvPr/>
        </p:nvSpPr>
        <p:spPr bwMode="auto">
          <a:xfrm>
            <a:off x="7290265" y="3635127"/>
            <a:ext cx="153036" cy="170195"/>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7" name="Freeform 725">
            <a:extLst>
              <a:ext uri="{FF2B5EF4-FFF2-40B4-BE49-F238E27FC236}">
                <a16:creationId xmlns:a16="http://schemas.microsoft.com/office/drawing/2014/main" id="{83303D20-2185-716F-F5CB-E92E57D18434}"/>
              </a:ext>
            </a:extLst>
          </p:cNvPr>
          <p:cNvSpPr>
            <a:spLocks/>
          </p:cNvSpPr>
          <p:nvPr/>
        </p:nvSpPr>
        <p:spPr bwMode="auto">
          <a:xfrm>
            <a:off x="4125377" y="3201229"/>
            <a:ext cx="113964" cy="136527"/>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8" name="Freeform 726">
            <a:extLst>
              <a:ext uri="{FF2B5EF4-FFF2-40B4-BE49-F238E27FC236}">
                <a16:creationId xmlns:a16="http://schemas.microsoft.com/office/drawing/2014/main" id="{C8C0F86C-A432-D263-10DE-275C0A13124D}"/>
              </a:ext>
            </a:extLst>
          </p:cNvPr>
          <p:cNvSpPr>
            <a:spLocks/>
          </p:cNvSpPr>
          <p:nvPr/>
        </p:nvSpPr>
        <p:spPr bwMode="auto">
          <a:xfrm>
            <a:off x="4182355" y="3195619"/>
            <a:ext cx="76517" cy="54237"/>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29" name="Freeform 727">
            <a:extLst>
              <a:ext uri="{FF2B5EF4-FFF2-40B4-BE49-F238E27FC236}">
                <a16:creationId xmlns:a16="http://schemas.microsoft.com/office/drawing/2014/main" id="{0CC1E998-D85F-4ED2-B281-BA4A96D86737}"/>
              </a:ext>
            </a:extLst>
          </p:cNvPr>
          <p:cNvSpPr>
            <a:spLocks/>
          </p:cNvSpPr>
          <p:nvPr/>
        </p:nvSpPr>
        <p:spPr bwMode="auto">
          <a:xfrm>
            <a:off x="4154679" y="3607074"/>
            <a:ext cx="299557" cy="252485"/>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0" name="Freeform 728">
            <a:extLst>
              <a:ext uri="{FF2B5EF4-FFF2-40B4-BE49-F238E27FC236}">
                <a16:creationId xmlns:a16="http://schemas.microsoft.com/office/drawing/2014/main" id="{2D340DC2-289D-77CE-A6B4-262E3872C2C4}"/>
              </a:ext>
            </a:extLst>
          </p:cNvPr>
          <p:cNvSpPr>
            <a:spLocks/>
          </p:cNvSpPr>
          <p:nvPr/>
        </p:nvSpPr>
        <p:spPr bwMode="auto">
          <a:xfrm>
            <a:off x="4154679" y="3661314"/>
            <a:ext cx="76517" cy="166453"/>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1" name="Freeform 729">
            <a:extLst>
              <a:ext uri="{FF2B5EF4-FFF2-40B4-BE49-F238E27FC236}">
                <a16:creationId xmlns:a16="http://schemas.microsoft.com/office/drawing/2014/main" id="{7C054D07-674A-94B7-57F8-0CD8E6140795}"/>
              </a:ext>
            </a:extLst>
          </p:cNvPr>
          <p:cNvSpPr>
            <a:spLocks/>
          </p:cNvSpPr>
          <p:nvPr/>
        </p:nvSpPr>
        <p:spPr bwMode="auto">
          <a:xfrm>
            <a:off x="5076144" y="5166867"/>
            <a:ext cx="252345" cy="484397"/>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2" name="Freeform 730">
            <a:extLst>
              <a:ext uri="{FF2B5EF4-FFF2-40B4-BE49-F238E27FC236}">
                <a16:creationId xmlns:a16="http://schemas.microsoft.com/office/drawing/2014/main" id="{C00D1698-398F-D588-9FFD-99C2ADF1A59D}"/>
              </a:ext>
            </a:extLst>
          </p:cNvPr>
          <p:cNvSpPr>
            <a:spLocks/>
          </p:cNvSpPr>
          <p:nvPr/>
        </p:nvSpPr>
        <p:spPr bwMode="auto">
          <a:xfrm>
            <a:off x="5133126" y="5151904"/>
            <a:ext cx="76517" cy="207600"/>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3" name="Freeform 731">
            <a:extLst>
              <a:ext uri="{FF2B5EF4-FFF2-40B4-BE49-F238E27FC236}">
                <a16:creationId xmlns:a16="http://schemas.microsoft.com/office/drawing/2014/main" id="{6943FF6C-3533-CC54-F0A3-C4E7B6590FD5}"/>
              </a:ext>
            </a:extLst>
          </p:cNvPr>
          <p:cNvSpPr>
            <a:spLocks/>
          </p:cNvSpPr>
          <p:nvPr/>
        </p:nvSpPr>
        <p:spPr bwMode="auto">
          <a:xfrm>
            <a:off x="4874269" y="5112629"/>
            <a:ext cx="286532" cy="274928"/>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4" name="Freeform 732">
            <a:extLst>
              <a:ext uri="{FF2B5EF4-FFF2-40B4-BE49-F238E27FC236}">
                <a16:creationId xmlns:a16="http://schemas.microsoft.com/office/drawing/2014/main" id="{0CD98750-426C-0CDE-3A9C-BC6B30AD7159}"/>
              </a:ext>
            </a:extLst>
          </p:cNvPr>
          <p:cNvSpPr>
            <a:spLocks/>
          </p:cNvSpPr>
          <p:nvPr/>
        </p:nvSpPr>
        <p:spPr bwMode="auto">
          <a:xfrm>
            <a:off x="4656114" y="5359505"/>
            <a:ext cx="304441" cy="34599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5" name="Freeform 733">
            <a:extLst>
              <a:ext uri="{FF2B5EF4-FFF2-40B4-BE49-F238E27FC236}">
                <a16:creationId xmlns:a16="http://schemas.microsoft.com/office/drawing/2014/main" id="{F5D293A6-DA0E-9521-C42C-52328C6B5ACF}"/>
              </a:ext>
            </a:extLst>
          </p:cNvPr>
          <p:cNvSpPr>
            <a:spLocks/>
          </p:cNvSpPr>
          <p:nvPr/>
        </p:nvSpPr>
        <p:spPr bwMode="auto">
          <a:xfrm>
            <a:off x="4664252" y="4738580"/>
            <a:ext cx="434685" cy="521803"/>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36" name="Freeform 734">
            <a:extLst>
              <a:ext uri="{FF2B5EF4-FFF2-40B4-BE49-F238E27FC236}">
                <a16:creationId xmlns:a16="http://schemas.microsoft.com/office/drawing/2014/main" id="{5231C0D4-C538-0877-0998-BE416E45E600}"/>
              </a:ext>
            </a:extLst>
          </p:cNvPr>
          <p:cNvSpPr>
            <a:spLocks/>
          </p:cNvSpPr>
          <p:nvPr/>
        </p:nvSpPr>
        <p:spPr bwMode="auto">
          <a:xfrm>
            <a:off x="4659369" y="5047173"/>
            <a:ext cx="268625" cy="34599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37" name="Freeform 735">
            <a:extLst>
              <a:ext uri="{FF2B5EF4-FFF2-40B4-BE49-F238E27FC236}">
                <a16:creationId xmlns:a16="http://schemas.microsoft.com/office/drawing/2014/main" id="{E6EC46F9-5D90-6202-C557-E35B287BFEC7}"/>
              </a:ext>
            </a:extLst>
          </p:cNvPr>
          <p:cNvSpPr>
            <a:spLocks/>
          </p:cNvSpPr>
          <p:nvPr/>
        </p:nvSpPr>
        <p:spPr bwMode="auto">
          <a:xfrm>
            <a:off x="4831940" y="5376336"/>
            <a:ext cx="219785" cy="263707"/>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8" name="Freeform 736">
            <a:extLst>
              <a:ext uri="{FF2B5EF4-FFF2-40B4-BE49-F238E27FC236}">
                <a16:creationId xmlns:a16="http://schemas.microsoft.com/office/drawing/2014/main" id="{2CBD0DBB-AC94-CA83-4D34-09851852D345}"/>
              </a:ext>
            </a:extLst>
          </p:cNvPr>
          <p:cNvSpPr>
            <a:spLocks/>
          </p:cNvSpPr>
          <p:nvPr/>
        </p:nvSpPr>
        <p:spPr bwMode="auto">
          <a:xfrm>
            <a:off x="4950786" y="5322098"/>
            <a:ext cx="187223" cy="190767"/>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39" name="Freeform 737">
            <a:extLst>
              <a:ext uri="{FF2B5EF4-FFF2-40B4-BE49-F238E27FC236}">
                <a16:creationId xmlns:a16="http://schemas.microsoft.com/office/drawing/2014/main" id="{0788CAFE-77C9-00EA-A22D-2571B9F040CA}"/>
              </a:ext>
            </a:extLst>
          </p:cNvPr>
          <p:cNvSpPr>
            <a:spLocks/>
          </p:cNvSpPr>
          <p:nvPr/>
        </p:nvSpPr>
        <p:spPr bwMode="auto">
          <a:xfrm>
            <a:off x="5076143" y="5606376"/>
            <a:ext cx="47213" cy="61720"/>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0" name="Freeform 738">
            <a:extLst>
              <a:ext uri="{FF2B5EF4-FFF2-40B4-BE49-F238E27FC236}">
                <a16:creationId xmlns:a16="http://schemas.microsoft.com/office/drawing/2014/main" id="{3D976A83-AEED-544A-5364-7CFF480D7585}"/>
              </a:ext>
            </a:extLst>
          </p:cNvPr>
          <p:cNvSpPr>
            <a:spLocks noEditPoints="1"/>
          </p:cNvSpPr>
          <p:nvPr/>
        </p:nvSpPr>
        <p:spPr bwMode="auto">
          <a:xfrm>
            <a:off x="4755422" y="5507255"/>
            <a:ext cx="377703" cy="379661"/>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1" name="Freeform 739">
            <a:extLst>
              <a:ext uri="{FF2B5EF4-FFF2-40B4-BE49-F238E27FC236}">
                <a16:creationId xmlns:a16="http://schemas.microsoft.com/office/drawing/2014/main" id="{5F1E43E7-5413-F356-1211-A8F6BF0CA36B}"/>
              </a:ext>
            </a:extLst>
          </p:cNvPr>
          <p:cNvSpPr>
            <a:spLocks/>
          </p:cNvSpPr>
          <p:nvPr/>
        </p:nvSpPr>
        <p:spPr bwMode="auto">
          <a:xfrm>
            <a:off x="4999626" y="5688670"/>
            <a:ext cx="61865" cy="72940"/>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2" name="Freeform 740">
            <a:extLst>
              <a:ext uri="{FF2B5EF4-FFF2-40B4-BE49-F238E27FC236}">
                <a16:creationId xmlns:a16="http://schemas.microsoft.com/office/drawing/2014/main" id="{CEF5FC82-ACFE-82BB-C2C2-61C9D3A0E1F2}"/>
              </a:ext>
            </a:extLst>
          </p:cNvPr>
          <p:cNvSpPr>
            <a:spLocks/>
          </p:cNvSpPr>
          <p:nvPr/>
        </p:nvSpPr>
        <p:spPr bwMode="auto">
          <a:xfrm>
            <a:off x="4664253" y="5007894"/>
            <a:ext cx="24420" cy="44887"/>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3" name="Freeform 741">
            <a:extLst>
              <a:ext uri="{FF2B5EF4-FFF2-40B4-BE49-F238E27FC236}">
                <a16:creationId xmlns:a16="http://schemas.microsoft.com/office/drawing/2014/main" id="{23801EBA-9B8A-2D06-B01B-1FEA32A2C478}"/>
              </a:ext>
            </a:extLst>
          </p:cNvPr>
          <p:cNvSpPr>
            <a:spLocks/>
          </p:cNvSpPr>
          <p:nvPr/>
        </p:nvSpPr>
        <p:spPr bwMode="auto">
          <a:xfrm>
            <a:off x="4641459" y="4783465"/>
            <a:ext cx="166060" cy="246873"/>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4" name="Freeform 742">
            <a:extLst>
              <a:ext uri="{FF2B5EF4-FFF2-40B4-BE49-F238E27FC236}">
                <a16:creationId xmlns:a16="http://schemas.microsoft.com/office/drawing/2014/main" id="{90DB65FC-1BC9-8B01-D005-26C280369BB0}"/>
              </a:ext>
            </a:extLst>
          </p:cNvPr>
          <p:cNvSpPr>
            <a:spLocks/>
          </p:cNvSpPr>
          <p:nvPr/>
        </p:nvSpPr>
        <p:spPr bwMode="auto">
          <a:xfrm>
            <a:off x="4713093" y="4585217"/>
            <a:ext cx="304441" cy="246873"/>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5" name="Freeform 743">
            <a:extLst>
              <a:ext uri="{FF2B5EF4-FFF2-40B4-BE49-F238E27FC236}">
                <a16:creationId xmlns:a16="http://schemas.microsoft.com/office/drawing/2014/main" id="{EB1BBE7F-1814-0CE1-C8AA-F417DBFFE090}"/>
              </a:ext>
            </a:extLst>
          </p:cNvPr>
          <p:cNvSpPr>
            <a:spLocks/>
          </p:cNvSpPr>
          <p:nvPr/>
        </p:nvSpPr>
        <p:spPr bwMode="auto">
          <a:xfrm>
            <a:off x="4374463" y="4233610"/>
            <a:ext cx="558415" cy="450732"/>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6" name="Freeform 744">
            <a:extLst>
              <a:ext uri="{FF2B5EF4-FFF2-40B4-BE49-F238E27FC236}">
                <a16:creationId xmlns:a16="http://schemas.microsoft.com/office/drawing/2014/main" id="{5F279EC3-B0C3-6144-B20B-E66B29CF25A6}"/>
              </a:ext>
            </a:extLst>
          </p:cNvPr>
          <p:cNvSpPr>
            <a:spLocks/>
          </p:cNvSpPr>
          <p:nvPr/>
        </p:nvSpPr>
        <p:spPr bwMode="auto">
          <a:xfrm>
            <a:off x="4879151" y="4244831"/>
            <a:ext cx="392355" cy="55546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7" name="Freeform 745">
            <a:extLst>
              <a:ext uri="{FF2B5EF4-FFF2-40B4-BE49-F238E27FC236}">
                <a16:creationId xmlns:a16="http://schemas.microsoft.com/office/drawing/2014/main" id="{8FC799A5-A351-97CC-CB22-91B38A887209}"/>
              </a:ext>
            </a:extLst>
          </p:cNvPr>
          <p:cNvSpPr>
            <a:spLocks/>
          </p:cNvSpPr>
          <p:nvPr/>
        </p:nvSpPr>
        <p:spPr bwMode="auto">
          <a:xfrm>
            <a:off x="5222669" y="4386970"/>
            <a:ext cx="153036" cy="1589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8" name="Freeform 746">
            <a:extLst>
              <a:ext uri="{FF2B5EF4-FFF2-40B4-BE49-F238E27FC236}">
                <a16:creationId xmlns:a16="http://schemas.microsoft.com/office/drawing/2014/main" id="{1BD24FC2-153D-5EA1-1263-BD7006A2EC14}"/>
              </a:ext>
            </a:extLst>
          </p:cNvPr>
          <p:cNvSpPr>
            <a:spLocks/>
          </p:cNvSpPr>
          <p:nvPr/>
        </p:nvSpPr>
        <p:spPr bwMode="auto">
          <a:xfrm>
            <a:off x="5142893" y="4463653"/>
            <a:ext cx="353281" cy="336647"/>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49" name="Freeform 747">
            <a:extLst>
              <a:ext uri="{FF2B5EF4-FFF2-40B4-BE49-F238E27FC236}">
                <a16:creationId xmlns:a16="http://schemas.microsoft.com/office/drawing/2014/main" id="{955D477B-2151-8267-3D8C-291F106A2B7A}"/>
              </a:ext>
            </a:extLst>
          </p:cNvPr>
          <p:cNvSpPr>
            <a:spLocks/>
          </p:cNvSpPr>
          <p:nvPr/>
        </p:nvSpPr>
        <p:spPr bwMode="auto">
          <a:xfrm>
            <a:off x="5160802" y="4562775"/>
            <a:ext cx="415148" cy="456341"/>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0" name="Freeform 748">
            <a:extLst>
              <a:ext uri="{FF2B5EF4-FFF2-40B4-BE49-F238E27FC236}">
                <a16:creationId xmlns:a16="http://schemas.microsoft.com/office/drawing/2014/main" id="{A69F8F96-950F-76A0-8C13-DF1C6C85D47B}"/>
              </a:ext>
            </a:extLst>
          </p:cNvPr>
          <p:cNvSpPr>
            <a:spLocks/>
          </p:cNvSpPr>
          <p:nvPr/>
        </p:nvSpPr>
        <p:spPr bwMode="auto">
          <a:xfrm>
            <a:off x="5348025" y="4536593"/>
            <a:ext cx="42328" cy="59847"/>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1" name="Freeform 749">
            <a:extLst>
              <a:ext uri="{FF2B5EF4-FFF2-40B4-BE49-F238E27FC236}">
                <a16:creationId xmlns:a16="http://schemas.microsoft.com/office/drawing/2014/main" id="{2693A9D9-2A88-EA8D-4810-1518E958056E}"/>
              </a:ext>
            </a:extLst>
          </p:cNvPr>
          <p:cNvSpPr>
            <a:spLocks/>
          </p:cNvSpPr>
          <p:nvPr/>
        </p:nvSpPr>
        <p:spPr bwMode="auto">
          <a:xfrm>
            <a:off x="5061493" y="4777856"/>
            <a:ext cx="123729" cy="153361"/>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2" name="Freeform 750">
            <a:extLst>
              <a:ext uri="{FF2B5EF4-FFF2-40B4-BE49-F238E27FC236}">
                <a16:creationId xmlns:a16="http://schemas.microsoft.com/office/drawing/2014/main" id="{69EE1C4D-E4D5-8026-6875-AF5C80385DE5}"/>
              </a:ext>
            </a:extLst>
          </p:cNvPr>
          <p:cNvSpPr>
            <a:spLocks/>
          </p:cNvSpPr>
          <p:nvPr/>
        </p:nvSpPr>
        <p:spPr bwMode="auto">
          <a:xfrm>
            <a:off x="5046840" y="4953659"/>
            <a:ext cx="47213" cy="54237"/>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3" name="Freeform 751">
            <a:extLst>
              <a:ext uri="{FF2B5EF4-FFF2-40B4-BE49-F238E27FC236}">
                <a16:creationId xmlns:a16="http://schemas.microsoft.com/office/drawing/2014/main" id="{412BF6B7-43AE-E8EF-1BD4-963B62F6A27E}"/>
              </a:ext>
            </a:extLst>
          </p:cNvPr>
          <p:cNvSpPr>
            <a:spLocks/>
          </p:cNvSpPr>
          <p:nvPr/>
        </p:nvSpPr>
        <p:spPr bwMode="auto">
          <a:xfrm>
            <a:off x="5046840" y="4919996"/>
            <a:ext cx="52096" cy="50497"/>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4" name="Freeform 752">
            <a:extLst>
              <a:ext uri="{FF2B5EF4-FFF2-40B4-BE49-F238E27FC236}">
                <a16:creationId xmlns:a16="http://schemas.microsoft.com/office/drawing/2014/main" id="{969CEE89-C175-AA74-3DE0-3F3A05C7B93A}"/>
              </a:ext>
            </a:extLst>
          </p:cNvPr>
          <p:cNvSpPr>
            <a:spLocks/>
          </p:cNvSpPr>
          <p:nvPr/>
        </p:nvSpPr>
        <p:spPr bwMode="auto">
          <a:xfrm>
            <a:off x="5056608" y="4903162"/>
            <a:ext cx="257229" cy="319815"/>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5" name="Freeform 753">
            <a:extLst>
              <a:ext uri="{FF2B5EF4-FFF2-40B4-BE49-F238E27FC236}">
                <a16:creationId xmlns:a16="http://schemas.microsoft.com/office/drawing/2014/main" id="{822A38CA-EAAE-2A62-43BB-DB98D0CCA46A}"/>
              </a:ext>
            </a:extLst>
          </p:cNvPr>
          <p:cNvSpPr>
            <a:spLocks/>
          </p:cNvSpPr>
          <p:nvPr/>
        </p:nvSpPr>
        <p:spPr bwMode="auto">
          <a:xfrm>
            <a:off x="4589365" y="4826480"/>
            <a:ext cx="128615" cy="170195"/>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6" name="Freeform 754">
            <a:extLst>
              <a:ext uri="{FF2B5EF4-FFF2-40B4-BE49-F238E27FC236}">
                <a16:creationId xmlns:a16="http://schemas.microsoft.com/office/drawing/2014/main" id="{E3720B6D-18EE-5BB3-B08D-307E26BFC69C}"/>
              </a:ext>
            </a:extLst>
          </p:cNvPr>
          <p:cNvSpPr>
            <a:spLocks/>
          </p:cNvSpPr>
          <p:nvPr/>
        </p:nvSpPr>
        <p:spPr bwMode="auto">
          <a:xfrm>
            <a:off x="4597503" y="4826480"/>
            <a:ext cx="53725" cy="39275"/>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7" name="Freeform 755">
            <a:extLst>
              <a:ext uri="{FF2B5EF4-FFF2-40B4-BE49-F238E27FC236}">
                <a16:creationId xmlns:a16="http://schemas.microsoft.com/office/drawing/2014/main" id="{A16F3D6D-F0F9-B54B-D0AF-89199BA460E6}"/>
              </a:ext>
            </a:extLst>
          </p:cNvPr>
          <p:cNvSpPr>
            <a:spLocks/>
          </p:cNvSpPr>
          <p:nvPr/>
        </p:nvSpPr>
        <p:spPr bwMode="auto">
          <a:xfrm>
            <a:off x="4579595" y="4530980"/>
            <a:ext cx="175828" cy="312333"/>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8" name="Freeform 756">
            <a:extLst>
              <a:ext uri="{FF2B5EF4-FFF2-40B4-BE49-F238E27FC236}">
                <a16:creationId xmlns:a16="http://schemas.microsoft.com/office/drawing/2014/main" id="{B921D557-F041-1BCB-868A-269F7EB6FEBA}"/>
              </a:ext>
            </a:extLst>
          </p:cNvPr>
          <p:cNvSpPr>
            <a:spLocks/>
          </p:cNvSpPr>
          <p:nvPr/>
        </p:nvSpPr>
        <p:spPr bwMode="auto">
          <a:xfrm>
            <a:off x="4392373" y="4545943"/>
            <a:ext cx="71633" cy="170195"/>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59" name="Freeform 757">
            <a:extLst>
              <a:ext uri="{FF2B5EF4-FFF2-40B4-BE49-F238E27FC236}">
                <a16:creationId xmlns:a16="http://schemas.microsoft.com/office/drawing/2014/main" id="{19310EAA-509C-71D7-C359-6C8040986B88}"/>
              </a:ext>
            </a:extLst>
          </p:cNvPr>
          <p:cNvSpPr>
            <a:spLocks/>
          </p:cNvSpPr>
          <p:nvPr/>
        </p:nvSpPr>
        <p:spPr bwMode="auto">
          <a:xfrm>
            <a:off x="4441214" y="4502925"/>
            <a:ext cx="281649" cy="280539"/>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60" name="Freeform 758">
            <a:extLst>
              <a:ext uri="{FF2B5EF4-FFF2-40B4-BE49-F238E27FC236}">
                <a16:creationId xmlns:a16="http://schemas.microsoft.com/office/drawing/2014/main" id="{BDE59CC4-A17E-EE79-3CFF-84934E97DFF0}"/>
              </a:ext>
            </a:extLst>
          </p:cNvPr>
          <p:cNvSpPr>
            <a:spLocks/>
          </p:cNvSpPr>
          <p:nvPr/>
        </p:nvSpPr>
        <p:spPr bwMode="auto">
          <a:xfrm>
            <a:off x="4239338" y="4469261"/>
            <a:ext cx="201876" cy="164583"/>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1" name="Freeform 759">
            <a:extLst>
              <a:ext uri="{FF2B5EF4-FFF2-40B4-BE49-F238E27FC236}">
                <a16:creationId xmlns:a16="http://schemas.microsoft.com/office/drawing/2014/main" id="{D43068BA-DCFC-0F3D-BFEA-B20F2A1B2891}"/>
              </a:ext>
            </a:extLst>
          </p:cNvPr>
          <p:cNvSpPr>
            <a:spLocks/>
          </p:cNvSpPr>
          <p:nvPr/>
        </p:nvSpPr>
        <p:spPr bwMode="auto">
          <a:xfrm>
            <a:off x="4374464" y="4590829"/>
            <a:ext cx="47213" cy="130919"/>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2" name="Freeform 760">
            <a:extLst>
              <a:ext uri="{FF2B5EF4-FFF2-40B4-BE49-F238E27FC236}">
                <a16:creationId xmlns:a16="http://schemas.microsoft.com/office/drawing/2014/main" id="{635102BB-3B0E-9173-7B30-5E8DA8C9402C}"/>
              </a:ext>
            </a:extLst>
          </p:cNvPr>
          <p:cNvSpPr>
            <a:spLocks/>
          </p:cNvSpPr>
          <p:nvPr/>
        </p:nvSpPr>
        <p:spPr bwMode="auto">
          <a:xfrm>
            <a:off x="4169331" y="4596439"/>
            <a:ext cx="151407" cy="170195"/>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3" name="Freeform 761">
            <a:extLst>
              <a:ext uri="{FF2B5EF4-FFF2-40B4-BE49-F238E27FC236}">
                <a16:creationId xmlns:a16="http://schemas.microsoft.com/office/drawing/2014/main" id="{E3CA533A-1200-1C4A-C1D5-5201066D4148}"/>
              </a:ext>
            </a:extLst>
          </p:cNvPr>
          <p:cNvSpPr>
            <a:spLocks/>
          </p:cNvSpPr>
          <p:nvPr/>
        </p:nvSpPr>
        <p:spPr bwMode="auto">
          <a:xfrm>
            <a:off x="4297946" y="4590829"/>
            <a:ext cx="109079" cy="164583"/>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4" name="Freeform 762">
            <a:extLst>
              <a:ext uri="{FF2B5EF4-FFF2-40B4-BE49-F238E27FC236}">
                <a16:creationId xmlns:a16="http://schemas.microsoft.com/office/drawing/2014/main" id="{6ADE1B06-65E8-E7DF-7F35-41CE401935EF}"/>
              </a:ext>
            </a:extLst>
          </p:cNvPr>
          <p:cNvSpPr>
            <a:spLocks/>
          </p:cNvSpPr>
          <p:nvPr/>
        </p:nvSpPr>
        <p:spPr bwMode="auto">
          <a:xfrm>
            <a:off x="4058628" y="4607659"/>
            <a:ext cx="71633" cy="99124"/>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5" name="Freeform 763">
            <a:extLst>
              <a:ext uri="{FF2B5EF4-FFF2-40B4-BE49-F238E27FC236}">
                <a16:creationId xmlns:a16="http://schemas.microsoft.com/office/drawing/2014/main" id="{93EA0A00-DC38-B21E-B92E-554C75895062}"/>
              </a:ext>
            </a:extLst>
          </p:cNvPr>
          <p:cNvSpPr>
            <a:spLocks/>
          </p:cNvSpPr>
          <p:nvPr/>
        </p:nvSpPr>
        <p:spPr bwMode="auto">
          <a:xfrm>
            <a:off x="4100954" y="4650677"/>
            <a:ext cx="105821" cy="11595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6" name="Freeform 764">
            <a:extLst>
              <a:ext uri="{FF2B5EF4-FFF2-40B4-BE49-F238E27FC236}">
                <a16:creationId xmlns:a16="http://schemas.microsoft.com/office/drawing/2014/main" id="{EDE3FFD6-5D7C-5D44-38D7-153EF4EB0555}"/>
              </a:ext>
            </a:extLst>
          </p:cNvPr>
          <p:cNvSpPr>
            <a:spLocks/>
          </p:cNvSpPr>
          <p:nvPr/>
        </p:nvSpPr>
        <p:spPr bwMode="auto">
          <a:xfrm>
            <a:off x="4026065" y="4540332"/>
            <a:ext cx="166060" cy="160843"/>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67" name="Freeform 765">
            <a:extLst>
              <a:ext uri="{FF2B5EF4-FFF2-40B4-BE49-F238E27FC236}">
                <a16:creationId xmlns:a16="http://schemas.microsoft.com/office/drawing/2014/main" id="{D9B91F62-0319-887B-A138-67A52993492E}"/>
              </a:ext>
            </a:extLst>
          </p:cNvPr>
          <p:cNvSpPr>
            <a:spLocks/>
          </p:cNvSpPr>
          <p:nvPr/>
        </p:nvSpPr>
        <p:spPr bwMode="auto">
          <a:xfrm>
            <a:off x="3982108" y="4545943"/>
            <a:ext cx="76517" cy="39275"/>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8" name="Freeform 766">
            <a:extLst>
              <a:ext uri="{FF2B5EF4-FFF2-40B4-BE49-F238E27FC236}">
                <a16:creationId xmlns:a16="http://schemas.microsoft.com/office/drawing/2014/main" id="{CBEFE9BC-CB93-8803-1D84-AC423687C98B}"/>
              </a:ext>
            </a:extLst>
          </p:cNvPr>
          <p:cNvSpPr>
            <a:spLocks/>
          </p:cNvSpPr>
          <p:nvPr/>
        </p:nvSpPr>
        <p:spPr bwMode="auto">
          <a:xfrm>
            <a:off x="3977224" y="4508536"/>
            <a:ext cx="71633" cy="22443"/>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69" name="Freeform 767">
            <a:extLst>
              <a:ext uri="{FF2B5EF4-FFF2-40B4-BE49-F238E27FC236}">
                <a16:creationId xmlns:a16="http://schemas.microsoft.com/office/drawing/2014/main" id="{52F5459F-9384-4DCD-E232-2D259F3EC9C5}"/>
              </a:ext>
            </a:extLst>
          </p:cNvPr>
          <p:cNvSpPr>
            <a:spLocks/>
          </p:cNvSpPr>
          <p:nvPr/>
        </p:nvSpPr>
        <p:spPr bwMode="auto">
          <a:xfrm>
            <a:off x="3967457" y="4123264"/>
            <a:ext cx="286532" cy="374051"/>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70" name="Freeform 768">
            <a:extLst>
              <a:ext uri="{FF2B5EF4-FFF2-40B4-BE49-F238E27FC236}">
                <a16:creationId xmlns:a16="http://schemas.microsoft.com/office/drawing/2014/main" id="{85B06C7E-E6FA-9390-A61E-8087A00CD778}"/>
              </a:ext>
            </a:extLst>
          </p:cNvPr>
          <p:cNvSpPr>
            <a:spLocks/>
          </p:cNvSpPr>
          <p:nvPr/>
        </p:nvSpPr>
        <p:spPr bwMode="auto">
          <a:xfrm>
            <a:off x="3967457" y="4431856"/>
            <a:ext cx="138383" cy="125309"/>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71" name="Freeform 769">
            <a:extLst>
              <a:ext uri="{FF2B5EF4-FFF2-40B4-BE49-F238E27FC236}">
                <a16:creationId xmlns:a16="http://schemas.microsoft.com/office/drawing/2014/main" id="{B99DC5C4-78BD-7B83-6361-AD3BA791EF52}"/>
              </a:ext>
            </a:extLst>
          </p:cNvPr>
          <p:cNvSpPr>
            <a:spLocks/>
          </p:cNvSpPr>
          <p:nvPr/>
        </p:nvSpPr>
        <p:spPr bwMode="auto">
          <a:xfrm>
            <a:off x="4087930" y="4184984"/>
            <a:ext cx="400495" cy="428289"/>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72" name="Freeform 770">
            <a:extLst>
              <a:ext uri="{FF2B5EF4-FFF2-40B4-BE49-F238E27FC236}">
                <a16:creationId xmlns:a16="http://schemas.microsoft.com/office/drawing/2014/main" id="{61651DFC-F797-749C-88BE-30DB74280B6D}"/>
              </a:ext>
            </a:extLst>
          </p:cNvPr>
          <p:cNvSpPr>
            <a:spLocks/>
          </p:cNvSpPr>
          <p:nvPr/>
        </p:nvSpPr>
        <p:spPr bwMode="auto">
          <a:xfrm>
            <a:off x="4945902" y="3986735"/>
            <a:ext cx="263740" cy="295501"/>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73" name="Freeform 771">
            <a:extLst>
              <a:ext uri="{FF2B5EF4-FFF2-40B4-BE49-F238E27FC236}">
                <a16:creationId xmlns:a16="http://schemas.microsoft.com/office/drawing/2014/main" id="{C79BF24D-C48A-3A60-1B31-2B0CC63927BA}"/>
              </a:ext>
            </a:extLst>
          </p:cNvPr>
          <p:cNvSpPr>
            <a:spLocks/>
          </p:cNvSpPr>
          <p:nvPr/>
        </p:nvSpPr>
        <p:spPr bwMode="auto">
          <a:xfrm>
            <a:off x="4555174" y="3816541"/>
            <a:ext cx="96055" cy="213211"/>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74" name="Freeform 772">
            <a:extLst>
              <a:ext uri="{FF2B5EF4-FFF2-40B4-BE49-F238E27FC236}">
                <a16:creationId xmlns:a16="http://schemas.microsoft.com/office/drawing/2014/main" id="{0600A5EC-DAD3-E6E7-FF48-E5F90E335890}"/>
              </a:ext>
            </a:extLst>
          </p:cNvPr>
          <p:cNvSpPr>
            <a:spLocks/>
          </p:cNvSpPr>
          <p:nvPr/>
        </p:nvSpPr>
        <p:spPr bwMode="auto">
          <a:xfrm>
            <a:off x="4597505" y="3941848"/>
            <a:ext cx="363052" cy="402107"/>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75" name="Freeform 773">
            <a:extLst>
              <a:ext uri="{FF2B5EF4-FFF2-40B4-BE49-F238E27FC236}">
                <a16:creationId xmlns:a16="http://schemas.microsoft.com/office/drawing/2014/main" id="{329D5BCD-7705-29FA-F23E-8E731EE3B4D3}"/>
              </a:ext>
            </a:extLst>
          </p:cNvPr>
          <p:cNvSpPr>
            <a:spLocks/>
          </p:cNvSpPr>
          <p:nvPr/>
        </p:nvSpPr>
        <p:spPr bwMode="auto">
          <a:xfrm>
            <a:off x="3972340" y="4112044"/>
            <a:ext cx="200248" cy="187025"/>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endParaRPr lang="en-GB" sz="1800">
              <a:solidFill>
                <a:prstClr val="black"/>
              </a:solidFill>
              <a:latin typeface="Rational Display Light" pitchFamily="2" charset="0"/>
            </a:endParaRPr>
          </a:p>
        </p:txBody>
      </p:sp>
      <p:sp>
        <p:nvSpPr>
          <p:cNvPr id="376" name="Freeform 774">
            <a:extLst>
              <a:ext uri="{FF2B5EF4-FFF2-40B4-BE49-F238E27FC236}">
                <a16:creationId xmlns:a16="http://schemas.microsoft.com/office/drawing/2014/main" id="{4171FB69-D8E9-5EF7-08EA-C88D3D4FFE95}"/>
              </a:ext>
            </a:extLst>
          </p:cNvPr>
          <p:cNvSpPr>
            <a:spLocks/>
          </p:cNvSpPr>
          <p:nvPr/>
        </p:nvSpPr>
        <p:spPr bwMode="auto">
          <a:xfrm>
            <a:off x="4068393" y="3848336"/>
            <a:ext cx="286532" cy="263707"/>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solidFill>
            <a:srgbClr val="3576A6"/>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77" name="Freeform 775">
            <a:extLst>
              <a:ext uri="{FF2B5EF4-FFF2-40B4-BE49-F238E27FC236}">
                <a16:creationId xmlns:a16="http://schemas.microsoft.com/office/drawing/2014/main" id="{4DB6F82D-B651-6EE0-D4CD-DC748E58FC80}"/>
              </a:ext>
            </a:extLst>
          </p:cNvPr>
          <p:cNvSpPr>
            <a:spLocks/>
          </p:cNvSpPr>
          <p:nvPr/>
        </p:nvSpPr>
        <p:spPr bwMode="auto">
          <a:xfrm>
            <a:off x="4169333" y="3822154"/>
            <a:ext cx="494921" cy="542373"/>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78" name="Freeform 776">
            <a:extLst>
              <a:ext uri="{FF2B5EF4-FFF2-40B4-BE49-F238E27FC236}">
                <a16:creationId xmlns:a16="http://schemas.microsoft.com/office/drawing/2014/main" id="{CCD8621F-5C9C-1891-DB84-5CE8E4E69844}"/>
              </a:ext>
            </a:extLst>
          </p:cNvPr>
          <p:cNvSpPr>
            <a:spLocks/>
          </p:cNvSpPr>
          <p:nvPr/>
        </p:nvSpPr>
        <p:spPr bwMode="auto">
          <a:xfrm>
            <a:off x="2635727" y="1766743"/>
            <a:ext cx="1457087" cy="12474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79" name="Freeform 777">
            <a:extLst>
              <a:ext uri="{FF2B5EF4-FFF2-40B4-BE49-F238E27FC236}">
                <a16:creationId xmlns:a16="http://schemas.microsoft.com/office/drawing/2014/main" id="{E2D9961C-6B47-EEFA-0508-6BD064A95B90}"/>
              </a:ext>
            </a:extLst>
          </p:cNvPr>
          <p:cNvSpPr>
            <a:spLocks/>
          </p:cNvSpPr>
          <p:nvPr/>
        </p:nvSpPr>
        <p:spPr bwMode="auto">
          <a:xfrm>
            <a:off x="3065527" y="2541028"/>
            <a:ext cx="76517" cy="61720"/>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0" name="Freeform 778">
            <a:extLst>
              <a:ext uri="{FF2B5EF4-FFF2-40B4-BE49-F238E27FC236}">
                <a16:creationId xmlns:a16="http://schemas.microsoft.com/office/drawing/2014/main" id="{BF0B8257-BAC1-7AD7-7B8F-589A85E9FA46}"/>
              </a:ext>
            </a:extLst>
          </p:cNvPr>
          <p:cNvSpPr>
            <a:spLocks/>
          </p:cNvSpPr>
          <p:nvPr/>
        </p:nvSpPr>
        <p:spPr bwMode="auto">
          <a:xfrm>
            <a:off x="3089949" y="2498013"/>
            <a:ext cx="19536" cy="11223"/>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1" name="Freeform 779">
            <a:extLst>
              <a:ext uri="{FF2B5EF4-FFF2-40B4-BE49-F238E27FC236}">
                <a16:creationId xmlns:a16="http://schemas.microsoft.com/office/drawing/2014/main" id="{2464081C-095D-E1CE-5903-C9D7AFBE8E22}"/>
              </a:ext>
            </a:extLst>
          </p:cNvPr>
          <p:cNvSpPr>
            <a:spLocks/>
          </p:cNvSpPr>
          <p:nvPr/>
        </p:nvSpPr>
        <p:spPr bwMode="auto">
          <a:xfrm>
            <a:off x="3104600" y="1849033"/>
            <a:ext cx="52096" cy="33664"/>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2" name="Freeform 780">
            <a:extLst>
              <a:ext uri="{FF2B5EF4-FFF2-40B4-BE49-F238E27FC236}">
                <a16:creationId xmlns:a16="http://schemas.microsoft.com/office/drawing/2014/main" id="{F32EAFFE-4875-94FC-3892-60F140B882D6}"/>
              </a:ext>
            </a:extLst>
          </p:cNvPr>
          <p:cNvSpPr>
            <a:spLocks/>
          </p:cNvSpPr>
          <p:nvPr/>
        </p:nvSpPr>
        <p:spPr bwMode="auto">
          <a:xfrm>
            <a:off x="3265775" y="1800405"/>
            <a:ext cx="39072" cy="26184"/>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3" name="Freeform 782">
            <a:extLst>
              <a:ext uri="{FF2B5EF4-FFF2-40B4-BE49-F238E27FC236}">
                <a16:creationId xmlns:a16="http://schemas.microsoft.com/office/drawing/2014/main" id="{F2EBCEAC-C455-EE38-A0DC-2916E5829732}"/>
              </a:ext>
            </a:extLst>
          </p:cNvPr>
          <p:cNvSpPr>
            <a:spLocks/>
          </p:cNvSpPr>
          <p:nvPr/>
        </p:nvSpPr>
        <p:spPr bwMode="auto">
          <a:xfrm>
            <a:off x="3882798" y="1871477"/>
            <a:ext cx="27677" cy="22443"/>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4" name="Freeform 783">
            <a:extLst>
              <a:ext uri="{FF2B5EF4-FFF2-40B4-BE49-F238E27FC236}">
                <a16:creationId xmlns:a16="http://schemas.microsoft.com/office/drawing/2014/main" id="{A26271BF-2DCE-D620-8032-66EADE1A4C33}"/>
              </a:ext>
            </a:extLst>
          </p:cNvPr>
          <p:cNvSpPr>
            <a:spLocks/>
          </p:cNvSpPr>
          <p:nvPr/>
        </p:nvSpPr>
        <p:spPr bwMode="auto">
          <a:xfrm>
            <a:off x="3920245" y="1893919"/>
            <a:ext cx="24420" cy="5611"/>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5" name="Freeform 784">
            <a:extLst>
              <a:ext uri="{FF2B5EF4-FFF2-40B4-BE49-F238E27FC236}">
                <a16:creationId xmlns:a16="http://schemas.microsoft.com/office/drawing/2014/main" id="{250C819E-DB86-B284-E372-07476B761521}"/>
              </a:ext>
            </a:extLst>
          </p:cNvPr>
          <p:cNvSpPr>
            <a:spLocks/>
          </p:cNvSpPr>
          <p:nvPr/>
        </p:nvSpPr>
        <p:spPr bwMode="auto">
          <a:xfrm>
            <a:off x="3920244" y="2206252"/>
            <a:ext cx="19536" cy="39275"/>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6" name="Freeform 785">
            <a:extLst>
              <a:ext uri="{FF2B5EF4-FFF2-40B4-BE49-F238E27FC236}">
                <a16:creationId xmlns:a16="http://schemas.microsoft.com/office/drawing/2014/main" id="{8FA2CCD4-BE4E-39CD-86CE-EAD2B1C370D6}"/>
              </a:ext>
            </a:extLst>
          </p:cNvPr>
          <p:cNvSpPr>
            <a:spLocks/>
          </p:cNvSpPr>
          <p:nvPr/>
        </p:nvSpPr>
        <p:spPr bwMode="auto">
          <a:xfrm>
            <a:off x="3930013" y="2277320"/>
            <a:ext cx="32561" cy="22443"/>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7" name="Freeform 786">
            <a:extLst>
              <a:ext uri="{FF2B5EF4-FFF2-40B4-BE49-F238E27FC236}">
                <a16:creationId xmlns:a16="http://schemas.microsoft.com/office/drawing/2014/main" id="{4E09ED67-32AF-4ADB-A1F8-57143A4F083E}"/>
              </a:ext>
            </a:extLst>
          </p:cNvPr>
          <p:cNvSpPr>
            <a:spLocks/>
          </p:cNvSpPr>
          <p:nvPr/>
        </p:nvSpPr>
        <p:spPr bwMode="auto">
          <a:xfrm>
            <a:off x="3796512" y="2398888"/>
            <a:ext cx="81400" cy="54237"/>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8" name="Freeform 787">
            <a:extLst>
              <a:ext uri="{FF2B5EF4-FFF2-40B4-BE49-F238E27FC236}">
                <a16:creationId xmlns:a16="http://schemas.microsoft.com/office/drawing/2014/main" id="{2FF83F27-D9A8-5557-E85B-8196288F05F8}"/>
              </a:ext>
            </a:extLst>
          </p:cNvPr>
          <p:cNvSpPr>
            <a:spLocks/>
          </p:cNvSpPr>
          <p:nvPr/>
        </p:nvSpPr>
        <p:spPr bwMode="auto">
          <a:xfrm>
            <a:off x="3781860" y="2387669"/>
            <a:ext cx="42328" cy="16833"/>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89" name="Freeform 788">
            <a:extLst>
              <a:ext uri="{FF2B5EF4-FFF2-40B4-BE49-F238E27FC236}">
                <a16:creationId xmlns:a16="http://schemas.microsoft.com/office/drawing/2014/main" id="{3FD4E979-5196-6974-0C54-5EB3CE66D4BE}"/>
              </a:ext>
            </a:extLst>
          </p:cNvPr>
          <p:cNvSpPr>
            <a:spLocks/>
          </p:cNvSpPr>
          <p:nvPr/>
        </p:nvSpPr>
        <p:spPr bwMode="auto">
          <a:xfrm>
            <a:off x="3715113" y="2503622"/>
            <a:ext cx="61865" cy="37405"/>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0" name="Freeform 789">
            <a:extLst>
              <a:ext uri="{FF2B5EF4-FFF2-40B4-BE49-F238E27FC236}">
                <a16:creationId xmlns:a16="http://schemas.microsoft.com/office/drawing/2014/main" id="{02BFFDDF-1767-A5BA-8F4D-15B5F4FA5A32}"/>
              </a:ext>
            </a:extLst>
          </p:cNvPr>
          <p:cNvSpPr>
            <a:spLocks/>
          </p:cNvSpPr>
          <p:nvPr/>
        </p:nvSpPr>
        <p:spPr bwMode="auto">
          <a:xfrm>
            <a:off x="3151813" y="2557860"/>
            <a:ext cx="19536" cy="33664"/>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1" name="Freeform 790">
            <a:extLst>
              <a:ext uri="{FF2B5EF4-FFF2-40B4-BE49-F238E27FC236}">
                <a16:creationId xmlns:a16="http://schemas.microsoft.com/office/drawing/2014/main" id="{0FBB8E1E-A7DF-6C62-AB17-99489193FBA5}"/>
              </a:ext>
            </a:extLst>
          </p:cNvPr>
          <p:cNvSpPr>
            <a:spLocks/>
          </p:cNvSpPr>
          <p:nvPr/>
        </p:nvSpPr>
        <p:spPr bwMode="auto">
          <a:xfrm>
            <a:off x="3109485" y="2486789"/>
            <a:ext cx="17908" cy="22443"/>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2" name="Freeform 791">
            <a:extLst>
              <a:ext uri="{FF2B5EF4-FFF2-40B4-BE49-F238E27FC236}">
                <a16:creationId xmlns:a16="http://schemas.microsoft.com/office/drawing/2014/main" id="{AEC84C8C-8302-B273-AB23-048932086A6B}"/>
              </a:ext>
            </a:extLst>
          </p:cNvPr>
          <p:cNvSpPr>
            <a:spLocks/>
          </p:cNvSpPr>
          <p:nvPr/>
        </p:nvSpPr>
        <p:spPr bwMode="auto">
          <a:xfrm>
            <a:off x="3949548" y="2135182"/>
            <a:ext cx="9769" cy="11223"/>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3" name="Freeform 792">
            <a:extLst>
              <a:ext uri="{FF2B5EF4-FFF2-40B4-BE49-F238E27FC236}">
                <a16:creationId xmlns:a16="http://schemas.microsoft.com/office/drawing/2014/main" id="{49EDEAA9-9B4B-25A5-B0A9-69F447BBF31B}"/>
              </a:ext>
            </a:extLst>
          </p:cNvPr>
          <p:cNvSpPr>
            <a:spLocks/>
          </p:cNvSpPr>
          <p:nvPr/>
        </p:nvSpPr>
        <p:spPr bwMode="auto">
          <a:xfrm>
            <a:off x="3910475" y="2075334"/>
            <a:ext cx="14653" cy="9351"/>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4" name="Freeform 793">
            <a:extLst>
              <a:ext uri="{FF2B5EF4-FFF2-40B4-BE49-F238E27FC236}">
                <a16:creationId xmlns:a16="http://schemas.microsoft.com/office/drawing/2014/main" id="{06C78401-F312-4CA8-746F-AB9F2928FFD6}"/>
              </a:ext>
            </a:extLst>
          </p:cNvPr>
          <p:cNvSpPr>
            <a:spLocks/>
          </p:cNvSpPr>
          <p:nvPr/>
        </p:nvSpPr>
        <p:spPr bwMode="auto">
          <a:xfrm>
            <a:off x="3949547" y="2052892"/>
            <a:ext cx="13024" cy="16833"/>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5" name="Freeform 794">
            <a:extLst>
              <a:ext uri="{FF2B5EF4-FFF2-40B4-BE49-F238E27FC236}">
                <a16:creationId xmlns:a16="http://schemas.microsoft.com/office/drawing/2014/main" id="{A3AF58EB-3F8C-B68E-010B-B4C924610E3D}"/>
              </a:ext>
            </a:extLst>
          </p:cNvPr>
          <p:cNvSpPr>
            <a:spLocks/>
          </p:cNvSpPr>
          <p:nvPr/>
        </p:nvSpPr>
        <p:spPr bwMode="auto">
          <a:xfrm>
            <a:off x="2645497" y="2163237"/>
            <a:ext cx="24420" cy="374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6" name="Freeform 795">
            <a:extLst>
              <a:ext uri="{FF2B5EF4-FFF2-40B4-BE49-F238E27FC236}">
                <a16:creationId xmlns:a16="http://schemas.microsoft.com/office/drawing/2014/main" id="{5F0715BD-E6DA-DAFA-9A89-9ECE875DA1A0}"/>
              </a:ext>
            </a:extLst>
          </p:cNvPr>
          <p:cNvSpPr>
            <a:spLocks/>
          </p:cNvSpPr>
          <p:nvPr/>
        </p:nvSpPr>
        <p:spPr bwMode="auto">
          <a:xfrm>
            <a:off x="2674799" y="2163236"/>
            <a:ext cx="2930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solidFill>
            <a:srgbClr val="3576A6"/>
          </a:solidFill>
          <a:ln w="31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7" name="Freeform 796">
            <a:extLst>
              <a:ext uri="{FF2B5EF4-FFF2-40B4-BE49-F238E27FC236}">
                <a16:creationId xmlns:a16="http://schemas.microsoft.com/office/drawing/2014/main" id="{41E44F30-80DF-FE80-2A4B-0BC757C15A9A}"/>
              </a:ext>
            </a:extLst>
          </p:cNvPr>
          <p:cNvSpPr>
            <a:spLocks/>
          </p:cNvSpPr>
          <p:nvPr/>
        </p:nvSpPr>
        <p:spPr bwMode="auto">
          <a:xfrm>
            <a:off x="3223447" y="1815371"/>
            <a:ext cx="19536" cy="11223"/>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398" name="Freeform 797">
            <a:extLst>
              <a:ext uri="{FF2B5EF4-FFF2-40B4-BE49-F238E27FC236}">
                <a16:creationId xmlns:a16="http://schemas.microsoft.com/office/drawing/2014/main" id="{7C801A96-5359-F03F-2B86-D134BD37C669}"/>
              </a:ext>
            </a:extLst>
          </p:cNvPr>
          <p:cNvSpPr>
            <a:spLocks/>
          </p:cNvSpPr>
          <p:nvPr/>
        </p:nvSpPr>
        <p:spPr bwMode="auto">
          <a:xfrm>
            <a:off x="1190033" y="3156325"/>
            <a:ext cx="43956" cy="65460"/>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solidFill>
            <a:schemeClr val="bg1"/>
          </a:solidFill>
          <a:ln w="3175" cap="flat">
            <a:solidFill>
              <a:srgbClr val="0076A5"/>
            </a:solidFill>
            <a:prstDash val="solid"/>
            <a:round/>
            <a:headEnd/>
            <a:tailEnd/>
          </a:ln>
        </p:spPr>
        <p:txBody>
          <a:bodyPr vert="horz" wrap="square" lIns="91440" tIns="45720" rIns="91440" bIns="45720" numCol="1" anchor="t" anchorCtr="0" compatLnSpc="1">
            <a:prstTxWarp prst="textNoShape">
              <a:avLst/>
            </a:prstTxWarp>
          </a:bodyPr>
          <a:lstStyle/>
          <a:p>
            <a:pPr defTabSz="914354">
              <a:defRPr/>
            </a:pPr>
            <a:endParaRPr lang="en-GB" sz="1800">
              <a:solidFill>
                <a:prstClr val="black"/>
              </a:solidFill>
              <a:latin typeface="Rational Display Light" pitchFamily="2" charset="0"/>
            </a:endParaRPr>
          </a:p>
        </p:txBody>
      </p:sp>
      <p:sp>
        <p:nvSpPr>
          <p:cNvPr id="431" name="Text Placeholder 5">
            <a:extLst>
              <a:ext uri="{FF2B5EF4-FFF2-40B4-BE49-F238E27FC236}">
                <a16:creationId xmlns:a16="http://schemas.microsoft.com/office/drawing/2014/main" id="{0586D2E1-2B57-0610-7647-723C61D0C187}"/>
              </a:ext>
            </a:extLst>
          </p:cNvPr>
          <p:cNvSpPr txBox="1">
            <a:spLocks/>
          </p:cNvSpPr>
          <p:nvPr/>
        </p:nvSpPr>
        <p:spPr>
          <a:xfrm rot="16200000">
            <a:off x="11512490" y="497561"/>
            <a:ext cx="495503" cy="188952"/>
          </a:xfrm>
          <a:prstGeom prst="triangle">
            <a:avLst>
              <a:gd name="adj" fmla="val 50769"/>
            </a:avLst>
          </a:prstGeom>
          <a:solidFill>
            <a:schemeClr val="bg1"/>
          </a:solid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vert="horz" rtlCol="0" anchor="ctr"/>
          <a:lstStyle>
            <a:lvl1pPr marL="0" indent="0" algn="l" defTabSz="457200" rtl="0" eaLnBrk="1" latinLnBrk="0" hangingPunct="1">
              <a:spcBef>
                <a:spcPct val="20000"/>
              </a:spcBef>
              <a:buFontTx/>
              <a:buNone/>
              <a:defRPr lang="en-US" sz="100" b="1" kern="1200" dirty="0">
                <a:solidFill>
                  <a:srgbClr val="13294B"/>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defTabSz="457189">
              <a:defRPr/>
            </a:pPr>
            <a:r>
              <a:rPr lang="en-GB" sz="133">
                <a:latin typeface="Calibri" panose="020F0502020204030204"/>
              </a:rPr>
              <a:t>---</a:t>
            </a:r>
          </a:p>
        </p:txBody>
      </p:sp>
      <p:sp>
        <p:nvSpPr>
          <p:cNvPr id="432" name="Text Placeholder 5">
            <a:extLst>
              <a:ext uri="{FF2B5EF4-FFF2-40B4-BE49-F238E27FC236}">
                <a16:creationId xmlns:a16="http://schemas.microsoft.com/office/drawing/2014/main" id="{BBDA6CCC-656F-E76A-23A7-A9F83107A517}"/>
              </a:ext>
            </a:extLst>
          </p:cNvPr>
          <p:cNvSpPr txBox="1">
            <a:spLocks/>
          </p:cNvSpPr>
          <p:nvPr/>
        </p:nvSpPr>
        <p:spPr>
          <a:xfrm rot="5400000">
            <a:off x="11512490" y="885244"/>
            <a:ext cx="495503" cy="188952"/>
          </a:xfrm>
          <a:prstGeom prst="triangle">
            <a:avLst>
              <a:gd name="adj" fmla="val 50769"/>
            </a:avLst>
          </a:prstGeom>
          <a:solidFill>
            <a:schemeClr val="bg1"/>
          </a:solid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lvl1pPr marL="342900" indent="-342900" algn="l" defTabSz="457200" rtl="0" eaLnBrk="1" latinLnBrk="0" hangingPunct="1">
              <a:spcBef>
                <a:spcPct val="20000"/>
              </a:spcBef>
              <a:buFont typeface="Arial"/>
              <a:buChar char="•"/>
              <a:defRPr lang="en-US" sz="100" kern="1200" dirty="0">
                <a:solidFill>
                  <a:srgbClr val="13294B"/>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342891" algn="ctr" defTabSz="457189">
              <a:defRPr/>
            </a:pPr>
            <a:r>
              <a:rPr lang="en-GB" sz="133">
                <a:latin typeface="Calibri" panose="020F0502020204030204"/>
              </a:rPr>
              <a:t>---</a:t>
            </a:r>
          </a:p>
        </p:txBody>
      </p:sp>
      <p:sp>
        <p:nvSpPr>
          <p:cNvPr id="448" name="Text Placeholder 3">
            <a:extLst>
              <a:ext uri="{FF2B5EF4-FFF2-40B4-BE49-F238E27FC236}">
                <a16:creationId xmlns:a16="http://schemas.microsoft.com/office/drawing/2014/main" id="{7BC9BA9A-8B1C-3230-8E71-D9A7C7F7C37F}"/>
              </a:ext>
            </a:extLst>
          </p:cNvPr>
          <p:cNvSpPr>
            <a:spLocks noGrp="1"/>
          </p:cNvSpPr>
          <p:nvPr>
            <p:ph type="body" sz="quarter" idx="11"/>
          </p:nvPr>
        </p:nvSpPr>
        <p:spPr>
          <a:xfrm>
            <a:off x="334964" y="333376"/>
            <a:ext cx="8177298" cy="900112"/>
          </a:xfrm>
        </p:spPr>
        <p:txBody>
          <a:bodyPr>
            <a:noAutofit/>
          </a:bodyPr>
          <a:lstStyle/>
          <a:p>
            <a:r>
              <a:rPr lang="en-GB" sz="2800"/>
              <a:t>RINA has a global footprint with 200 offices in 70+ Countries</a:t>
            </a:r>
          </a:p>
        </p:txBody>
      </p:sp>
      <p:sp>
        <p:nvSpPr>
          <p:cNvPr id="859" name="Rectangle: Rounded Corners 858">
            <a:extLst>
              <a:ext uri="{FF2B5EF4-FFF2-40B4-BE49-F238E27FC236}">
                <a16:creationId xmlns:a16="http://schemas.microsoft.com/office/drawing/2014/main" id="{ACFE9F03-6F9F-9DE2-108D-BEA62DD4288C}"/>
              </a:ext>
            </a:extLst>
          </p:cNvPr>
          <p:cNvSpPr/>
          <p:nvPr/>
        </p:nvSpPr>
        <p:spPr>
          <a:xfrm>
            <a:off x="9295980" y="1717171"/>
            <a:ext cx="2504655" cy="729193"/>
          </a:xfrm>
          <a:prstGeom prst="roundRect">
            <a:avLst/>
          </a:prstGeom>
          <a:solidFill>
            <a:srgbClr val="FFFFFF"/>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3200"/>
          </a:p>
        </p:txBody>
      </p:sp>
      <p:sp>
        <p:nvSpPr>
          <p:cNvPr id="862" name="TextBox 861">
            <a:extLst>
              <a:ext uri="{FF2B5EF4-FFF2-40B4-BE49-F238E27FC236}">
                <a16:creationId xmlns:a16="http://schemas.microsoft.com/office/drawing/2014/main" id="{D22FDBD1-A43C-E12D-9838-6D427266B77A}"/>
              </a:ext>
            </a:extLst>
          </p:cNvPr>
          <p:cNvSpPr txBox="1"/>
          <p:nvPr/>
        </p:nvSpPr>
        <p:spPr>
          <a:xfrm>
            <a:off x="10067929" y="1773991"/>
            <a:ext cx="1703442" cy="615553"/>
          </a:xfrm>
          <a:prstGeom prst="rect">
            <a:avLst/>
          </a:prstGeom>
          <a:noFill/>
        </p:spPr>
        <p:txBody>
          <a:bodyPr wrap="square">
            <a:spAutoFit/>
          </a:bodyPr>
          <a:lstStyle/>
          <a:p>
            <a:pPr marL="0" indent="0" algn="ctr">
              <a:buNone/>
            </a:pPr>
            <a:r>
              <a:rPr lang="en-GB" sz="2000">
                <a:solidFill>
                  <a:srgbClr val="0076A5"/>
                </a:solidFill>
                <a:latin typeface="Arial Black" panose="020B0A04020102020204" pitchFamily="34" charset="0"/>
              </a:rPr>
              <a:t>7.000</a:t>
            </a:r>
            <a:br>
              <a:rPr lang="en-GB" sz="2000">
                <a:solidFill>
                  <a:srgbClr val="0076A5"/>
                </a:solidFill>
                <a:latin typeface="Arial Black" panose="020B0A04020102020204" pitchFamily="34" charset="0"/>
              </a:rPr>
            </a:br>
            <a:r>
              <a:rPr lang="en-GB" sz="1400">
                <a:solidFill>
                  <a:srgbClr val="4C4E4E"/>
                </a:solidFill>
                <a:latin typeface="Arial" panose="020B0604020202020204" pitchFamily="34" charset="0"/>
                <a:cs typeface="Arial" panose="020B0604020202020204" pitchFamily="34" charset="0"/>
              </a:rPr>
              <a:t>colleagues</a:t>
            </a:r>
          </a:p>
        </p:txBody>
      </p:sp>
      <p:grpSp>
        <p:nvGrpSpPr>
          <p:cNvPr id="472" name="Group 471">
            <a:extLst>
              <a:ext uri="{FF2B5EF4-FFF2-40B4-BE49-F238E27FC236}">
                <a16:creationId xmlns:a16="http://schemas.microsoft.com/office/drawing/2014/main" id="{1AAA5544-6666-1A96-B520-E2B9771F4B34}"/>
              </a:ext>
            </a:extLst>
          </p:cNvPr>
          <p:cNvGrpSpPr/>
          <p:nvPr/>
        </p:nvGrpSpPr>
        <p:grpSpPr>
          <a:xfrm>
            <a:off x="9512488" y="1794427"/>
            <a:ext cx="574680" cy="574680"/>
            <a:chOff x="10068937" y="843160"/>
            <a:chExt cx="1018081" cy="1018081"/>
          </a:xfrm>
        </p:grpSpPr>
        <p:sp>
          <p:nvSpPr>
            <p:cNvPr id="865" name="Oval 864">
              <a:extLst>
                <a:ext uri="{FF2B5EF4-FFF2-40B4-BE49-F238E27FC236}">
                  <a16:creationId xmlns:a16="http://schemas.microsoft.com/office/drawing/2014/main" id="{82C8D23B-F2A0-5117-95F0-0DA3011D0568}"/>
                </a:ext>
              </a:extLst>
            </p:cNvPr>
            <p:cNvSpPr/>
            <p:nvPr/>
          </p:nvSpPr>
          <p:spPr>
            <a:xfrm>
              <a:off x="10068937" y="843160"/>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868" name="Elemento grafico 7">
              <a:extLst>
                <a:ext uri="{FF2B5EF4-FFF2-40B4-BE49-F238E27FC236}">
                  <a16:creationId xmlns:a16="http://schemas.microsoft.com/office/drawing/2014/main" id="{84BB6AC3-9FB8-069D-306B-A4493C38AF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78392" y="938773"/>
              <a:ext cx="799169" cy="799169"/>
            </a:xfrm>
            <a:prstGeom prst="rect">
              <a:avLst/>
            </a:prstGeom>
          </p:spPr>
        </p:pic>
      </p:grpSp>
      <p:grpSp>
        <p:nvGrpSpPr>
          <p:cNvPr id="455" name="Group 454">
            <a:extLst>
              <a:ext uri="{FF2B5EF4-FFF2-40B4-BE49-F238E27FC236}">
                <a16:creationId xmlns:a16="http://schemas.microsoft.com/office/drawing/2014/main" id="{3795F41F-A87C-05CA-005D-059058843B68}"/>
              </a:ext>
            </a:extLst>
          </p:cNvPr>
          <p:cNvGrpSpPr>
            <a:grpSpLocks/>
          </p:cNvGrpSpPr>
          <p:nvPr/>
        </p:nvGrpSpPr>
        <p:grpSpPr>
          <a:xfrm>
            <a:off x="2393482" y="4622621"/>
            <a:ext cx="147587" cy="75486"/>
            <a:chOff x="-20638" y="8720138"/>
            <a:chExt cx="12245975" cy="5092700"/>
          </a:xfrm>
          <a:solidFill>
            <a:srgbClr val="3576A6"/>
          </a:solidFill>
        </p:grpSpPr>
        <p:sp>
          <p:nvSpPr>
            <p:cNvPr id="456" name="Freeform 5">
              <a:extLst>
                <a:ext uri="{FF2B5EF4-FFF2-40B4-BE49-F238E27FC236}">
                  <a16:creationId xmlns:a16="http://schemas.microsoft.com/office/drawing/2014/main" id="{7C288621-4EE2-E9DE-18F3-B2AA60578F6C}"/>
                </a:ext>
              </a:extLst>
            </p:cNvPr>
            <p:cNvSpPr>
              <a:spLocks/>
            </p:cNvSpPr>
            <p:nvPr/>
          </p:nvSpPr>
          <p:spPr bwMode="auto">
            <a:xfrm>
              <a:off x="-20638" y="8720138"/>
              <a:ext cx="12245975" cy="5092700"/>
            </a:xfrm>
            <a:custGeom>
              <a:avLst/>
              <a:gdLst>
                <a:gd name="T0" fmla="*/ 619 w 5391"/>
                <a:gd name="T1" fmla="*/ 348 h 2243"/>
                <a:gd name="T2" fmla="*/ 800 w 5391"/>
                <a:gd name="T3" fmla="*/ 411 h 2243"/>
                <a:gd name="T4" fmla="*/ 782 w 5391"/>
                <a:gd name="T5" fmla="*/ 597 h 2243"/>
                <a:gd name="T6" fmla="*/ 1069 w 5391"/>
                <a:gd name="T7" fmla="*/ 622 h 2243"/>
                <a:gd name="T8" fmla="*/ 1051 w 5391"/>
                <a:gd name="T9" fmla="*/ 432 h 2243"/>
                <a:gd name="T10" fmla="*/ 1324 w 5391"/>
                <a:gd name="T11" fmla="*/ 700 h 2243"/>
                <a:gd name="T12" fmla="*/ 1819 w 5391"/>
                <a:gd name="T13" fmla="*/ 765 h 2243"/>
                <a:gd name="T14" fmla="*/ 2469 w 5391"/>
                <a:gd name="T15" fmla="*/ 454 h 2243"/>
                <a:gd name="T16" fmla="*/ 2905 w 5391"/>
                <a:gd name="T17" fmla="*/ 272 h 2243"/>
                <a:gd name="T18" fmla="*/ 3089 w 5391"/>
                <a:gd name="T19" fmla="*/ 84 h 2243"/>
                <a:gd name="T20" fmla="*/ 3279 w 5391"/>
                <a:gd name="T21" fmla="*/ 64 h 2243"/>
                <a:gd name="T22" fmla="*/ 3711 w 5391"/>
                <a:gd name="T23" fmla="*/ 86 h 2243"/>
                <a:gd name="T24" fmla="*/ 3909 w 5391"/>
                <a:gd name="T25" fmla="*/ 179 h 2243"/>
                <a:gd name="T26" fmla="*/ 4210 w 5391"/>
                <a:gd name="T27" fmla="*/ 215 h 2243"/>
                <a:gd name="T28" fmla="*/ 4647 w 5391"/>
                <a:gd name="T29" fmla="*/ 429 h 2243"/>
                <a:gd name="T30" fmla="*/ 4850 w 5391"/>
                <a:gd name="T31" fmla="*/ 653 h 2243"/>
                <a:gd name="T32" fmla="*/ 4998 w 5391"/>
                <a:gd name="T33" fmla="*/ 797 h 2243"/>
                <a:gd name="T34" fmla="*/ 5133 w 5391"/>
                <a:gd name="T35" fmla="*/ 955 h 2243"/>
                <a:gd name="T36" fmla="*/ 5349 w 5391"/>
                <a:gd name="T37" fmla="*/ 1535 h 2243"/>
                <a:gd name="T38" fmla="*/ 4948 w 5391"/>
                <a:gd name="T39" fmla="*/ 1879 h 2243"/>
                <a:gd name="T40" fmla="*/ 4769 w 5391"/>
                <a:gd name="T41" fmla="*/ 2018 h 2243"/>
                <a:gd name="T42" fmla="*/ 4568 w 5391"/>
                <a:gd name="T43" fmla="*/ 2039 h 2243"/>
                <a:gd name="T44" fmla="*/ 4366 w 5391"/>
                <a:gd name="T45" fmla="*/ 1821 h 2243"/>
                <a:gd name="T46" fmla="*/ 4282 w 5391"/>
                <a:gd name="T47" fmla="*/ 1449 h 2243"/>
                <a:gd name="T48" fmla="*/ 4425 w 5391"/>
                <a:gd name="T49" fmla="*/ 1259 h 2243"/>
                <a:gd name="T50" fmla="*/ 4638 w 5391"/>
                <a:gd name="T51" fmla="*/ 1292 h 2243"/>
                <a:gd name="T52" fmla="*/ 4828 w 5391"/>
                <a:gd name="T53" fmla="*/ 1408 h 2243"/>
                <a:gd name="T54" fmla="*/ 4553 w 5391"/>
                <a:gd name="T55" fmla="*/ 1145 h 2243"/>
                <a:gd name="T56" fmla="*/ 4454 w 5391"/>
                <a:gd name="T57" fmla="*/ 1097 h 2243"/>
                <a:gd name="T58" fmla="*/ 4410 w 5391"/>
                <a:gd name="T59" fmla="*/ 1101 h 2243"/>
                <a:gd name="T60" fmla="*/ 4291 w 5391"/>
                <a:gd name="T61" fmla="*/ 1116 h 2243"/>
                <a:gd name="T62" fmla="*/ 4282 w 5391"/>
                <a:gd name="T63" fmla="*/ 1138 h 2243"/>
                <a:gd name="T64" fmla="*/ 4172 w 5391"/>
                <a:gd name="T65" fmla="*/ 981 h 2243"/>
                <a:gd name="T66" fmla="*/ 4054 w 5391"/>
                <a:gd name="T67" fmla="*/ 797 h 2243"/>
                <a:gd name="T68" fmla="*/ 3871 w 5391"/>
                <a:gd name="T69" fmla="*/ 760 h 2243"/>
                <a:gd name="T70" fmla="*/ 3654 w 5391"/>
                <a:gd name="T71" fmla="*/ 475 h 2243"/>
                <a:gd name="T72" fmla="*/ 3614 w 5391"/>
                <a:gd name="T73" fmla="*/ 576 h 2243"/>
                <a:gd name="T74" fmla="*/ 3298 w 5391"/>
                <a:gd name="T75" fmla="*/ 581 h 2243"/>
                <a:gd name="T76" fmla="*/ 3114 w 5391"/>
                <a:gd name="T77" fmla="*/ 698 h 2243"/>
                <a:gd name="T78" fmla="*/ 2982 w 5391"/>
                <a:gd name="T79" fmla="*/ 908 h 2243"/>
                <a:gd name="T80" fmla="*/ 2781 w 5391"/>
                <a:gd name="T81" fmla="*/ 1126 h 2243"/>
                <a:gd name="T82" fmla="*/ 2414 w 5391"/>
                <a:gd name="T83" fmla="*/ 1497 h 2243"/>
                <a:gd name="T84" fmla="*/ 2604 w 5391"/>
                <a:gd name="T85" fmla="*/ 2044 h 2243"/>
                <a:gd name="T86" fmla="*/ 2402 w 5391"/>
                <a:gd name="T87" fmla="*/ 2183 h 2243"/>
                <a:gd name="T88" fmla="*/ 2006 w 5391"/>
                <a:gd name="T89" fmla="*/ 2241 h 2243"/>
                <a:gd name="T90" fmla="*/ 1901 w 5391"/>
                <a:gd name="T91" fmla="*/ 1891 h 2243"/>
                <a:gd name="T92" fmla="*/ 1831 w 5391"/>
                <a:gd name="T93" fmla="*/ 1593 h 2243"/>
                <a:gd name="T94" fmla="*/ 1682 w 5391"/>
                <a:gd name="T95" fmla="*/ 1626 h 2243"/>
                <a:gd name="T96" fmla="*/ 1699 w 5391"/>
                <a:gd name="T97" fmla="*/ 1777 h 2243"/>
                <a:gd name="T98" fmla="*/ 1447 w 5391"/>
                <a:gd name="T99" fmla="*/ 1788 h 2243"/>
                <a:gd name="T100" fmla="*/ 1359 w 5391"/>
                <a:gd name="T101" fmla="*/ 1642 h 2243"/>
                <a:gd name="T102" fmla="*/ 1293 w 5391"/>
                <a:gd name="T103" fmla="*/ 1546 h 2243"/>
                <a:gd name="T104" fmla="*/ 1199 w 5391"/>
                <a:gd name="T105" fmla="*/ 1366 h 2243"/>
                <a:gd name="T106" fmla="*/ 887 w 5391"/>
                <a:gd name="T107" fmla="*/ 1309 h 2243"/>
                <a:gd name="T108" fmla="*/ 768 w 5391"/>
                <a:gd name="T109" fmla="*/ 1306 h 2243"/>
                <a:gd name="T110" fmla="*/ 650 w 5391"/>
                <a:gd name="T111" fmla="*/ 1202 h 2243"/>
                <a:gd name="T112" fmla="*/ 508 w 5391"/>
                <a:gd name="T113" fmla="*/ 1255 h 2243"/>
                <a:gd name="T114" fmla="*/ 140 w 5391"/>
                <a:gd name="T115" fmla="*/ 1374 h 2243"/>
                <a:gd name="T116" fmla="*/ 177 w 5391"/>
                <a:gd name="T117" fmla="*/ 900 h 2243"/>
                <a:gd name="T118" fmla="*/ 182 w 5391"/>
                <a:gd name="T119" fmla="*/ 556 h 2243"/>
                <a:gd name="T120" fmla="*/ 257 w 5391"/>
                <a:gd name="T121" fmla="*/ 50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91" h="2243">
                  <a:moveTo>
                    <a:pt x="445" y="57"/>
                  </a:moveTo>
                  <a:cubicBezTo>
                    <a:pt x="481" y="78"/>
                    <a:pt x="516" y="108"/>
                    <a:pt x="546" y="135"/>
                  </a:cubicBezTo>
                  <a:cubicBezTo>
                    <a:pt x="564" y="152"/>
                    <a:pt x="578" y="173"/>
                    <a:pt x="598" y="188"/>
                  </a:cubicBezTo>
                  <a:cubicBezTo>
                    <a:pt x="604" y="192"/>
                    <a:pt x="621" y="204"/>
                    <a:pt x="628" y="205"/>
                  </a:cubicBezTo>
                  <a:cubicBezTo>
                    <a:pt x="638" y="205"/>
                    <a:pt x="647" y="196"/>
                    <a:pt x="656" y="190"/>
                  </a:cubicBezTo>
                  <a:cubicBezTo>
                    <a:pt x="653" y="205"/>
                    <a:pt x="650" y="217"/>
                    <a:pt x="642" y="230"/>
                  </a:cubicBezTo>
                  <a:cubicBezTo>
                    <a:pt x="635" y="243"/>
                    <a:pt x="621" y="259"/>
                    <a:pt x="622" y="274"/>
                  </a:cubicBezTo>
                  <a:cubicBezTo>
                    <a:pt x="624" y="293"/>
                    <a:pt x="647" y="293"/>
                    <a:pt x="651" y="308"/>
                  </a:cubicBezTo>
                  <a:cubicBezTo>
                    <a:pt x="657" y="332"/>
                    <a:pt x="626" y="321"/>
                    <a:pt x="618" y="325"/>
                  </a:cubicBezTo>
                  <a:cubicBezTo>
                    <a:pt x="616" y="326"/>
                    <a:pt x="609" y="337"/>
                    <a:pt x="609" y="341"/>
                  </a:cubicBezTo>
                  <a:cubicBezTo>
                    <a:pt x="610" y="353"/>
                    <a:pt x="612" y="343"/>
                    <a:pt x="619" y="348"/>
                  </a:cubicBezTo>
                  <a:cubicBezTo>
                    <a:pt x="633" y="358"/>
                    <a:pt x="637" y="369"/>
                    <a:pt x="643" y="385"/>
                  </a:cubicBezTo>
                  <a:cubicBezTo>
                    <a:pt x="648" y="398"/>
                    <a:pt x="663" y="414"/>
                    <a:pt x="678" y="416"/>
                  </a:cubicBezTo>
                  <a:cubicBezTo>
                    <a:pt x="690" y="418"/>
                    <a:pt x="683" y="414"/>
                    <a:pt x="693" y="409"/>
                  </a:cubicBezTo>
                  <a:cubicBezTo>
                    <a:pt x="698" y="406"/>
                    <a:pt x="705" y="407"/>
                    <a:pt x="711" y="402"/>
                  </a:cubicBezTo>
                  <a:cubicBezTo>
                    <a:pt x="707" y="397"/>
                    <a:pt x="704" y="392"/>
                    <a:pt x="700" y="386"/>
                  </a:cubicBezTo>
                  <a:cubicBezTo>
                    <a:pt x="722" y="388"/>
                    <a:pt x="711" y="407"/>
                    <a:pt x="724" y="417"/>
                  </a:cubicBezTo>
                  <a:cubicBezTo>
                    <a:pt x="743" y="431"/>
                    <a:pt x="745" y="404"/>
                    <a:pt x="744" y="392"/>
                  </a:cubicBezTo>
                  <a:cubicBezTo>
                    <a:pt x="752" y="391"/>
                    <a:pt x="752" y="422"/>
                    <a:pt x="767" y="409"/>
                  </a:cubicBezTo>
                  <a:cubicBezTo>
                    <a:pt x="770" y="406"/>
                    <a:pt x="769" y="372"/>
                    <a:pt x="781" y="392"/>
                  </a:cubicBezTo>
                  <a:cubicBezTo>
                    <a:pt x="783" y="378"/>
                    <a:pt x="787" y="392"/>
                    <a:pt x="790" y="398"/>
                  </a:cubicBezTo>
                  <a:cubicBezTo>
                    <a:pt x="792" y="401"/>
                    <a:pt x="795" y="409"/>
                    <a:pt x="800" y="411"/>
                  </a:cubicBezTo>
                  <a:cubicBezTo>
                    <a:pt x="808" y="414"/>
                    <a:pt x="803" y="404"/>
                    <a:pt x="812" y="405"/>
                  </a:cubicBezTo>
                  <a:cubicBezTo>
                    <a:pt x="810" y="422"/>
                    <a:pt x="815" y="441"/>
                    <a:pt x="806" y="455"/>
                  </a:cubicBezTo>
                  <a:cubicBezTo>
                    <a:pt x="789" y="445"/>
                    <a:pt x="763" y="425"/>
                    <a:pt x="741" y="431"/>
                  </a:cubicBezTo>
                  <a:cubicBezTo>
                    <a:pt x="713" y="439"/>
                    <a:pt x="737" y="473"/>
                    <a:pt x="737" y="487"/>
                  </a:cubicBezTo>
                  <a:cubicBezTo>
                    <a:pt x="731" y="485"/>
                    <a:pt x="725" y="483"/>
                    <a:pt x="719" y="482"/>
                  </a:cubicBezTo>
                  <a:cubicBezTo>
                    <a:pt x="724" y="496"/>
                    <a:pt x="725" y="494"/>
                    <a:pt x="737" y="502"/>
                  </a:cubicBezTo>
                  <a:cubicBezTo>
                    <a:pt x="744" y="507"/>
                    <a:pt x="748" y="508"/>
                    <a:pt x="750" y="518"/>
                  </a:cubicBezTo>
                  <a:cubicBezTo>
                    <a:pt x="753" y="535"/>
                    <a:pt x="746" y="559"/>
                    <a:pt x="744" y="576"/>
                  </a:cubicBezTo>
                  <a:cubicBezTo>
                    <a:pt x="739" y="576"/>
                    <a:pt x="734" y="574"/>
                    <a:pt x="731" y="570"/>
                  </a:cubicBezTo>
                  <a:cubicBezTo>
                    <a:pt x="741" y="580"/>
                    <a:pt x="750" y="589"/>
                    <a:pt x="764" y="593"/>
                  </a:cubicBezTo>
                  <a:cubicBezTo>
                    <a:pt x="770" y="595"/>
                    <a:pt x="775" y="597"/>
                    <a:pt x="782" y="597"/>
                  </a:cubicBezTo>
                  <a:cubicBezTo>
                    <a:pt x="792" y="597"/>
                    <a:pt x="790" y="594"/>
                    <a:pt x="800" y="592"/>
                  </a:cubicBezTo>
                  <a:cubicBezTo>
                    <a:pt x="812" y="589"/>
                    <a:pt x="825" y="594"/>
                    <a:pt x="837" y="599"/>
                  </a:cubicBezTo>
                  <a:cubicBezTo>
                    <a:pt x="852" y="606"/>
                    <a:pt x="849" y="614"/>
                    <a:pt x="858" y="627"/>
                  </a:cubicBezTo>
                  <a:cubicBezTo>
                    <a:pt x="862" y="632"/>
                    <a:pt x="871" y="650"/>
                    <a:pt x="875" y="652"/>
                  </a:cubicBezTo>
                  <a:cubicBezTo>
                    <a:pt x="881" y="656"/>
                    <a:pt x="902" y="653"/>
                    <a:pt x="909" y="652"/>
                  </a:cubicBezTo>
                  <a:cubicBezTo>
                    <a:pt x="923" y="650"/>
                    <a:pt x="936" y="642"/>
                    <a:pt x="950" y="640"/>
                  </a:cubicBezTo>
                  <a:cubicBezTo>
                    <a:pt x="966" y="637"/>
                    <a:pt x="972" y="640"/>
                    <a:pt x="986" y="646"/>
                  </a:cubicBezTo>
                  <a:cubicBezTo>
                    <a:pt x="998" y="651"/>
                    <a:pt x="1007" y="654"/>
                    <a:pt x="1020" y="648"/>
                  </a:cubicBezTo>
                  <a:cubicBezTo>
                    <a:pt x="1025" y="646"/>
                    <a:pt x="1030" y="643"/>
                    <a:pt x="1033" y="639"/>
                  </a:cubicBezTo>
                  <a:cubicBezTo>
                    <a:pt x="1039" y="632"/>
                    <a:pt x="1036" y="624"/>
                    <a:pt x="1039" y="620"/>
                  </a:cubicBezTo>
                  <a:cubicBezTo>
                    <a:pt x="1046" y="611"/>
                    <a:pt x="1063" y="618"/>
                    <a:pt x="1069" y="622"/>
                  </a:cubicBezTo>
                  <a:cubicBezTo>
                    <a:pt x="1073" y="624"/>
                    <a:pt x="1075" y="630"/>
                    <a:pt x="1079" y="632"/>
                  </a:cubicBezTo>
                  <a:cubicBezTo>
                    <a:pt x="1093" y="638"/>
                    <a:pt x="1086" y="630"/>
                    <a:pt x="1096" y="629"/>
                  </a:cubicBezTo>
                  <a:cubicBezTo>
                    <a:pt x="1117" y="629"/>
                    <a:pt x="1151" y="665"/>
                    <a:pt x="1171" y="645"/>
                  </a:cubicBezTo>
                  <a:cubicBezTo>
                    <a:pt x="1180" y="637"/>
                    <a:pt x="1177" y="622"/>
                    <a:pt x="1175" y="610"/>
                  </a:cubicBezTo>
                  <a:cubicBezTo>
                    <a:pt x="1173" y="591"/>
                    <a:pt x="1173" y="591"/>
                    <a:pt x="1156" y="582"/>
                  </a:cubicBezTo>
                  <a:cubicBezTo>
                    <a:pt x="1142" y="574"/>
                    <a:pt x="1124" y="567"/>
                    <a:pt x="1112" y="557"/>
                  </a:cubicBezTo>
                  <a:cubicBezTo>
                    <a:pt x="1100" y="546"/>
                    <a:pt x="1093" y="526"/>
                    <a:pt x="1083" y="513"/>
                  </a:cubicBezTo>
                  <a:cubicBezTo>
                    <a:pt x="1068" y="495"/>
                    <a:pt x="1031" y="486"/>
                    <a:pt x="1025" y="462"/>
                  </a:cubicBezTo>
                  <a:cubicBezTo>
                    <a:pt x="1038" y="462"/>
                    <a:pt x="1048" y="465"/>
                    <a:pt x="1062" y="468"/>
                  </a:cubicBezTo>
                  <a:cubicBezTo>
                    <a:pt x="1078" y="471"/>
                    <a:pt x="1083" y="471"/>
                    <a:pt x="1093" y="459"/>
                  </a:cubicBezTo>
                  <a:cubicBezTo>
                    <a:pt x="1085" y="455"/>
                    <a:pt x="1051" y="442"/>
                    <a:pt x="1051" y="432"/>
                  </a:cubicBezTo>
                  <a:cubicBezTo>
                    <a:pt x="1051" y="410"/>
                    <a:pt x="1085" y="431"/>
                    <a:pt x="1091" y="436"/>
                  </a:cubicBezTo>
                  <a:cubicBezTo>
                    <a:pt x="1099" y="444"/>
                    <a:pt x="1104" y="454"/>
                    <a:pt x="1111" y="461"/>
                  </a:cubicBezTo>
                  <a:cubicBezTo>
                    <a:pt x="1117" y="466"/>
                    <a:pt x="1126" y="470"/>
                    <a:pt x="1131" y="476"/>
                  </a:cubicBezTo>
                  <a:cubicBezTo>
                    <a:pt x="1143" y="492"/>
                    <a:pt x="1125" y="496"/>
                    <a:pt x="1112" y="487"/>
                  </a:cubicBezTo>
                  <a:cubicBezTo>
                    <a:pt x="1110" y="497"/>
                    <a:pt x="1132" y="524"/>
                    <a:pt x="1139" y="526"/>
                  </a:cubicBezTo>
                  <a:cubicBezTo>
                    <a:pt x="1153" y="532"/>
                    <a:pt x="1173" y="525"/>
                    <a:pt x="1187" y="533"/>
                  </a:cubicBezTo>
                  <a:cubicBezTo>
                    <a:pt x="1195" y="537"/>
                    <a:pt x="1199" y="550"/>
                    <a:pt x="1208" y="555"/>
                  </a:cubicBezTo>
                  <a:cubicBezTo>
                    <a:pt x="1218" y="562"/>
                    <a:pt x="1219" y="558"/>
                    <a:pt x="1225" y="568"/>
                  </a:cubicBezTo>
                  <a:cubicBezTo>
                    <a:pt x="1231" y="575"/>
                    <a:pt x="1232" y="585"/>
                    <a:pt x="1238" y="592"/>
                  </a:cubicBezTo>
                  <a:cubicBezTo>
                    <a:pt x="1242" y="597"/>
                    <a:pt x="1249" y="600"/>
                    <a:pt x="1254" y="605"/>
                  </a:cubicBezTo>
                  <a:cubicBezTo>
                    <a:pt x="1281" y="634"/>
                    <a:pt x="1297" y="672"/>
                    <a:pt x="1324" y="700"/>
                  </a:cubicBezTo>
                  <a:cubicBezTo>
                    <a:pt x="1336" y="714"/>
                    <a:pt x="1350" y="723"/>
                    <a:pt x="1363" y="736"/>
                  </a:cubicBezTo>
                  <a:cubicBezTo>
                    <a:pt x="1375" y="748"/>
                    <a:pt x="1382" y="759"/>
                    <a:pt x="1398" y="766"/>
                  </a:cubicBezTo>
                  <a:cubicBezTo>
                    <a:pt x="1418" y="774"/>
                    <a:pt x="1429" y="769"/>
                    <a:pt x="1448" y="768"/>
                  </a:cubicBezTo>
                  <a:cubicBezTo>
                    <a:pt x="1467" y="768"/>
                    <a:pt x="1485" y="776"/>
                    <a:pt x="1505" y="775"/>
                  </a:cubicBezTo>
                  <a:cubicBezTo>
                    <a:pt x="1512" y="774"/>
                    <a:pt x="1523" y="772"/>
                    <a:pt x="1530" y="774"/>
                  </a:cubicBezTo>
                  <a:cubicBezTo>
                    <a:pt x="1539" y="776"/>
                    <a:pt x="1545" y="785"/>
                    <a:pt x="1553" y="788"/>
                  </a:cubicBezTo>
                  <a:cubicBezTo>
                    <a:pt x="1567" y="792"/>
                    <a:pt x="1590" y="791"/>
                    <a:pt x="1604" y="790"/>
                  </a:cubicBezTo>
                  <a:cubicBezTo>
                    <a:pt x="1642" y="787"/>
                    <a:pt x="1681" y="782"/>
                    <a:pt x="1719" y="777"/>
                  </a:cubicBezTo>
                  <a:cubicBezTo>
                    <a:pt x="1735" y="775"/>
                    <a:pt x="1751" y="774"/>
                    <a:pt x="1768" y="771"/>
                  </a:cubicBezTo>
                  <a:cubicBezTo>
                    <a:pt x="1778" y="770"/>
                    <a:pt x="1789" y="766"/>
                    <a:pt x="1799" y="766"/>
                  </a:cubicBezTo>
                  <a:cubicBezTo>
                    <a:pt x="1808" y="766"/>
                    <a:pt x="1810" y="771"/>
                    <a:pt x="1819" y="765"/>
                  </a:cubicBezTo>
                  <a:cubicBezTo>
                    <a:pt x="1824" y="761"/>
                    <a:pt x="1827" y="756"/>
                    <a:pt x="1833" y="753"/>
                  </a:cubicBezTo>
                  <a:cubicBezTo>
                    <a:pt x="1840" y="748"/>
                    <a:pt x="1853" y="746"/>
                    <a:pt x="1861" y="743"/>
                  </a:cubicBezTo>
                  <a:cubicBezTo>
                    <a:pt x="1877" y="738"/>
                    <a:pt x="1893" y="733"/>
                    <a:pt x="1909" y="727"/>
                  </a:cubicBezTo>
                  <a:cubicBezTo>
                    <a:pt x="1929" y="718"/>
                    <a:pt x="1949" y="709"/>
                    <a:pt x="1970" y="701"/>
                  </a:cubicBezTo>
                  <a:cubicBezTo>
                    <a:pt x="1988" y="694"/>
                    <a:pt x="2000" y="698"/>
                    <a:pt x="2018" y="696"/>
                  </a:cubicBezTo>
                  <a:cubicBezTo>
                    <a:pt x="2053" y="693"/>
                    <a:pt x="2067" y="653"/>
                    <a:pt x="2089" y="631"/>
                  </a:cubicBezTo>
                  <a:cubicBezTo>
                    <a:pt x="2100" y="620"/>
                    <a:pt x="2110" y="610"/>
                    <a:pt x="2121" y="600"/>
                  </a:cubicBezTo>
                  <a:cubicBezTo>
                    <a:pt x="2135" y="588"/>
                    <a:pt x="2151" y="581"/>
                    <a:pt x="2166" y="572"/>
                  </a:cubicBezTo>
                  <a:cubicBezTo>
                    <a:pt x="2199" y="552"/>
                    <a:pt x="2227" y="531"/>
                    <a:pt x="2262" y="515"/>
                  </a:cubicBezTo>
                  <a:cubicBezTo>
                    <a:pt x="2293" y="501"/>
                    <a:pt x="2324" y="489"/>
                    <a:pt x="2356" y="478"/>
                  </a:cubicBezTo>
                  <a:cubicBezTo>
                    <a:pt x="2396" y="466"/>
                    <a:pt x="2427" y="458"/>
                    <a:pt x="2469" y="454"/>
                  </a:cubicBezTo>
                  <a:cubicBezTo>
                    <a:pt x="2487" y="453"/>
                    <a:pt x="2507" y="454"/>
                    <a:pt x="2525" y="449"/>
                  </a:cubicBezTo>
                  <a:cubicBezTo>
                    <a:pt x="2543" y="445"/>
                    <a:pt x="2557" y="431"/>
                    <a:pt x="2574" y="425"/>
                  </a:cubicBezTo>
                  <a:cubicBezTo>
                    <a:pt x="2590" y="419"/>
                    <a:pt x="2609" y="420"/>
                    <a:pt x="2625" y="415"/>
                  </a:cubicBezTo>
                  <a:cubicBezTo>
                    <a:pt x="2642" y="411"/>
                    <a:pt x="2658" y="406"/>
                    <a:pt x="2673" y="398"/>
                  </a:cubicBezTo>
                  <a:cubicBezTo>
                    <a:pt x="2708" y="382"/>
                    <a:pt x="2730" y="348"/>
                    <a:pt x="2759" y="322"/>
                  </a:cubicBezTo>
                  <a:cubicBezTo>
                    <a:pt x="2772" y="311"/>
                    <a:pt x="2784" y="300"/>
                    <a:pt x="2792" y="286"/>
                  </a:cubicBezTo>
                  <a:cubicBezTo>
                    <a:pt x="2800" y="269"/>
                    <a:pt x="2806" y="251"/>
                    <a:pt x="2826" y="247"/>
                  </a:cubicBezTo>
                  <a:cubicBezTo>
                    <a:pt x="2849" y="243"/>
                    <a:pt x="2840" y="265"/>
                    <a:pt x="2840" y="283"/>
                  </a:cubicBezTo>
                  <a:cubicBezTo>
                    <a:pt x="2840" y="297"/>
                    <a:pt x="2849" y="315"/>
                    <a:pt x="2867" y="308"/>
                  </a:cubicBezTo>
                  <a:cubicBezTo>
                    <a:pt x="2887" y="300"/>
                    <a:pt x="2875" y="274"/>
                    <a:pt x="2887" y="260"/>
                  </a:cubicBezTo>
                  <a:cubicBezTo>
                    <a:pt x="2893" y="264"/>
                    <a:pt x="2899" y="268"/>
                    <a:pt x="2905" y="272"/>
                  </a:cubicBezTo>
                  <a:cubicBezTo>
                    <a:pt x="2902" y="262"/>
                    <a:pt x="2902" y="251"/>
                    <a:pt x="2899" y="241"/>
                  </a:cubicBezTo>
                  <a:cubicBezTo>
                    <a:pt x="2902" y="246"/>
                    <a:pt x="2906" y="248"/>
                    <a:pt x="2909" y="242"/>
                  </a:cubicBezTo>
                  <a:cubicBezTo>
                    <a:pt x="2912" y="237"/>
                    <a:pt x="2902" y="233"/>
                    <a:pt x="2902" y="228"/>
                  </a:cubicBezTo>
                  <a:cubicBezTo>
                    <a:pt x="2900" y="213"/>
                    <a:pt x="2915" y="219"/>
                    <a:pt x="2924" y="220"/>
                  </a:cubicBezTo>
                  <a:cubicBezTo>
                    <a:pt x="2936" y="222"/>
                    <a:pt x="2946" y="220"/>
                    <a:pt x="2957" y="229"/>
                  </a:cubicBezTo>
                  <a:cubicBezTo>
                    <a:pt x="2966" y="238"/>
                    <a:pt x="2972" y="256"/>
                    <a:pt x="2979" y="267"/>
                  </a:cubicBezTo>
                  <a:cubicBezTo>
                    <a:pt x="2974" y="240"/>
                    <a:pt x="2962" y="214"/>
                    <a:pt x="2989" y="194"/>
                  </a:cubicBezTo>
                  <a:cubicBezTo>
                    <a:pt x="3010" y="179"/>
                    <a:pt x="3029" y="179"/>
                    <a:pt x="3044" y="157"/>
                  </a:cubicBezTo>
                  <a:cubicBezTo>
                    <a:pt x="3051" y="145"/>
                    <a:pt x="3061" y="143"/>
                    <a:pt x="3070" y="134"/>
                  </a:cubicBezTo>
                  <a:cubicBezTo>
                    <a:pt x="3077" y="125"/>
                    <a:pt x="3078" y="110"/>
                    <a:pt x="3081" y="99"/>
                  </a:cubicBezTo>
                  <a:cubicBezTo>
                    <a:pt x="3083" y="91"/>
                    <a:pt x="3084" y="88"/>
                    <a:pt x="3089" y="84"/>
                  </a:cubicBezTo>
                  <a:cubicBezTo>
                    <a:pt x="3093" y="80"/>
                    <a:pt x="3103" y="81"/>
                    <a:pt x="3106" y="74"/>
                  </a:cubicBezTo>
                  <a:cubicBezTo>
                    <a:pt x="3111" y="62"/>
                    <a:pt x="3086" y="78"/>
                    <a:pt x="3080" y="68"/>
                  </a:cubicBezTo>
                  <a:cubicBezTo>
                    <a:pt x="3090" y="62"/>
                    <a:pt x="3093" y="55"/>
                    <a:pt x="3101" y="48"/>
                  </a:cubicBezTo>
                  <a:cubicBezTo>
                    <a:pt x="3107" y="43"/>
                    <a:pt x="3116" y="39"/>
                    <a:pt x="3122" y="33"/>
                  </a:cubicBezTo>
                  <a:cubicBezTo>
                    <a:pt x="3139" y="20"/>
                    <a:pt x="3157" y="26"/>
                    <a:pt x="3177" y="18"/>
                  </a:cubicBezTo>
                  <a:cubicBezTo>
                    <a:pt x="3196" y="11"/>
                    <a:pt x="3213" y="0"/>
                    <a:pt x="3222" y="26"/>
                  </a:cubicBezTo>
                  <a:cubicBezTo>
                    <a:pt x="3224" y="30"/>
                    <a:pt x="3228" y="34"/>
                    <a:pt x="3226" y="39"/>
                  </a:cubicBezTo>
                  <a:cubicBezTo>
                    <a:pt x="3225" y="43"/>
                    <a:pt x="3216" y="41"/>
                    <a:pt x="3216" y="47"/>
                  </a:cubicBezTo>
                  <a:cubicBezTo>
                    <a:pt x="3216" y="51"/>
                    <a:pt x="3227" y="56"/>
                    <a:pt x="3229" y="64"/>
                  </a:cubicBezTo>
                  <a:cubicBezTo>
                    <a:pt x="3239" y="59"/>
                    <a:pt x="3239" y="50"/>
                    <a:pt x="3249" y="51"/>
                  </a:cubicBezTo>
                  <a:cubicBezTo>
                    <a:pt x="3257" y="52"/>
                    <a:pt x="3271" y="61"/>
                    <a:pt x="3279" y="64"/>
                  </a:cubicBezTo>
                  <a:cubicBezTo>
                    <a:pt x="3279" y="55"/>
                    <a:pt x="3283" y="46"/>
                    <a:pt x="3286" y="38"/>
                  </a:cubicBezTo>
                  <a:cubicBezTo>
                    <a:pt x="3293" y="56"/>
                    <a:pt x="3308" y="45"/>
                    <a:pt x="3322" y="48"/>
                  </a:cubicBezTo>
                  <a:cubicBezTo>
                    <a:pt x="3340" y="51"/>
                    <a:pt x="3356" y="54"/>
                    <a:pt x="3373" y="56"/>
                  </a:cubicBezTo>
                  <a:cubicBezTo>
                    <a:pt x="3406" y="60"/>
                    <a:pt x="3437" y="70"/>
                    <a:pt x="3469" y="80"/>
                  </a:cubicBezTo>
                  <a:cubicBezTo>
                    <a:pt x="3484" y="85"/>
                    <a:pt x="3502" y="90"/>
                    <a:pt x="3519" y="90"/>
                  </a:cubicBezTo>
                  <a:cubicBezTo>
                    <a:pt x="3533" y="89"/>
                    <a:pt x="3544" y="79"/>
                    <a:pt x="3559" y="77"/>
                  </a:cubicBezTo>
                  <a:cubicBezTo>
                    <a:pt x="3575" y="75"/>
                    <a:pt x="3590" y="80"/>
                    <a:pt x="3606" y="77"/>
                  </a:cubicBezTo>
                  <a:cubicBezTo>
                    <a:pt x="3623" y="73"/>
                    <a:pt x="3638" y="71"/>
                    <a:pt x="3655" y="68"/>
                  </a:cubicBezTo>
                  <a:cubicBezTo>
                    <a:pt x="3668" y="67"/>
                    <a:pt x="3749" y="47"/>
                    <a:pt x="3741" y="76"/>
                  </a:cubicBezTo>
                  <a:cubicBezTo>
                    <a:pt x="3739" y="82"/>
                    <a:pt x="3727" y="84"/>
                    <a:pt x="3722" y="85"/>
                  </a:cubicBezTo>
                  <a:cubicBezTo>
                    <a:pt x="3720" y="86"/>
                    <a:pt x="3714" y="86"/>
                    <a:pt x="3711" y="86"/>
                  </a:cubicBezTo>
                  <a:cubicBezTo>
                    <a:pt x="3709" y="87"/>
                    <a:pt x="3705" y="90"/>
                    <a:pt x="3702" y="91"/>
                  </a:cubicBezTo>
                  <a:cubicBezTo>
                    <a:pt x="3688" y="95"/>
                    <a:pt x="3666" y="89"/>
                    <a:pt x="3654" y="98"/>
                  </a:cubicBezTo>
                  <a:cubicBezTo>
                    <a:pt x="3640" y="106"/>
                    <a:pt x="3643" y="123"/>
                    <a:pt x="3645" y="137"/>
                  </a:cubicBezTo>
                  <a:cubicBezTo>
                    <a:pt x="3647" y="154"/>
                    <a:pt x="3644" y="172"/>
                    <a:pt x="3666" y="172"/>
                  </a:cubicBezTo>
                  <a:cubicBezTo>
                    <a:pt x="3694" y="172"/>
                    <a:pt x="3724" y="164"/>
                    <a:pt x="3753" y="173"/>
                  </a:cubicBezTo>
                  <a:cubicBezTo>
                    <a:pt x="3760" y="175"/>
                    <a:pt x="3767" y="178"/>
                    <a:pt x="3773" y="181"/>
                  </a:cubicBezTo>
                  <a:cubicBezTo>
                    <a:pt x="3779" y="184"/>
                    <a:pt x="3784" y="194"/>
                    <a:pt x="3789" y="197"/>
                  </a:cubicBezTo>
                  <a:cubicBezTo>
                    <a:pt x="3794" y="199"/>
                    <a:pt x="3823" y="201"/>
                    <a:pt x="3831" y="199"/>
                  </a:cubicBezTo>
                  <a:cubicBezTo>
                    <a:pt x="3838" y="196"/>
                    <a:pt x="3839" y="191"/>
                    <a:pt x="3846" y="188"/>
                  </a:cubicBezTo>
                  <a:cubicBezTo>
                    <a:pt x="3854" y="186"/>
                    <a:pt x="3861" y="191"/>
                    <a:pt x="3869" y="191"/>
                  </a:cubicBezTo>
                  <a:cubicBezTo>
                    <a:pt x="3886" y="191"/>
                    <a:pt x="3896" y="180"/>
                    <a:pt x="3909" y="179"/>
                  </a:cubicBezTo>
                  <a:cubicBezTo>
                    <a:pt x="3917" y="178"/>
                    <a:pt x="3923" y="180"/>
                    <a:pt x="3931" y="178"/>
                  </a:cubicBezTo>
                  <a:cubicBezTo>
                    <a:pt x="3936" y="176"/>
                    <a:pt x="3946" y="168"/>
                    <a:pt x="3950" y="169"/>
                  </a:cubicBezTo>
                  <a:cubicBezTo>
                    <a:pt x="3954" y="171"/>
                    <a:pt x="3960" y="181"/>
                    <a:pt x="3964" y="183"/>
                  </a:cubicBezTo>
                  <a:cubicBezTo>
                    <a:pt x="3974" y="189"/>
                    <a:pt x="3977" y="186"/>
                    <a:pt x="3986" y="187"/>
                  </a:cubicBezTo>
                  <a:cubicBezTo>
                    <a:pt x="3995" y="188"/>
                    <a:pt x="4004" y="193"/>
                    <a:pt x="4012" y="194"/>
                  </a:cubicBezTo>
                  <a:cubicBezTo>
                    <a:pt x="4019" y="195"/>
                    <a:pt x="4028" y="192"/>
                    <a:pt x="4035" y="194"/>
                  </a:cubicBezTo>
                  <a:cubicBezTo>
                    <a:pt x="4051" y="198"/>
                    <a:pt x="4057" y="210"/>
                    <a:pt x="4076" y="199"/>
                  </a:cubicBezTo>
                  <a:cubicBezTo>
                    <a:pt x="4091" y="191"/>
                    <a:pt x="4099" y="180"/>
                    <a:pt x="4117" y="189"/>
                  </a:cubicBezTo>
                  <a:cubicBezTo>
                    <a:pt x="4135" y="198"/>
                    <a:pt x="4142" y="204"/>
                    <a:pt x="4164" y="205"/>
                  </a:cubicBezTo>
                  <a:cubicBezTo>
                    <a:pt x="4175" y="206"/>
                    <a:pt x="4176" y="209"/>
                    <a:pt x="4186" y="212"/>
                  </a:cubicBezTo>
                  <a:cubicBezTo>
                    <a:pt x="4194" y="214"/>
                    <a:pt x="4201" y="211"/>
                    <a:pt x="4210" y="215"/>
                  </a:cubicBezTo>
                  <a:cubicBezTo>
                    <a:pt x="4223" y="220"/>
                    <a:pt x="4233" y="234"/>
                    <a:pt x="4247" y="240"/>
                  </a:cubicBezTo>
                  <a:cubicBezTo>
                    <a:pt x="4278" y="254"/>
                    <a:pt x="4307" y="262"/>
                    <a:pt x="4336" y="280"/>
                  </a:cubicBezTo>
                  <a:cubicBezTo>
                    <a:pt x="4349" y="288"/>
                    <a:pt x="4361" y="290"/>
                    <a:pt x="4375" y="294"/>
                  </a:cubicBezTo>
                  <a:cubicBezTo>
                    <a:pt x="4389" y="298"/>
                    <a:pt x="4401" y="309"/>
                    <a:pt x="4414" y="315"/>
                  </a:cubicBezTo>
                  <a:cubicBezTo>
                    <a:pt x="4430" y="324"/>
                    <a:pt x="4444" y="319"/>
                    <a:pt x="4460" y="325"/>
                  </a:cubicBezTo>
                  <a:cubicBezTo>
                    <a:pt x="4472" y="329"/>
                    <a:pt x="4490" y="334"/>
                    <a:pt x="4500" y="342"/>
                  </a:cubicBezTo>
                  <a:cubicBezTo>
                    <a:pt x="4505" y="348"/>
                    <a:pt x="4507" y="353"/>
                    <a:pt x="4514" y="356"/>
                  </a:cubicBezTo>
                  <a:cubicBezTo>
                    <a:pt x="4520" y="359"/>
                    <a:pt x="4530" y="359"/>
                    <a:pt x="4537" y="360"/>
                  </a:cubicBezTo>
                  <a:cubicBezTo>
                    <a:pt x="4552" y="363"/>
                    <a:pt x="4568" y="363"/>
                    <a:pt x="4582" y="372"/>
                  </a:cubicBezTo>
                  <a:cubicBezTo>
                    <a:pt x="4596" y="382"/>
                    <a:pt x="4597" y="403"/>
                    <a:pt x="4613" y="412"/>
                  </a:cubicBezTo>
                  <a:cubicBezTo>
                    <a:pt x="4625" y="419"/>
                    <a:pt x="4637" y="418"/>
                    <a:pt x="4647" y="429"/>
                  </a:cubicBezTo>
                  <a:cubicBezTo>
                    <a:pt x="4672" y="452"/>
                    <a:pt x="4688" y="483"/>
                    <a:pt x="4708" y="510"/>
                  </a:cubicBezTo>
                  <a:cubicBezTo>
                    <a:pt x="4718" y="523"/>
                    <a:pt x="4731" y="530"/>
                    <a:pt x="4745" y="539"/>
                  </a:cubicBezTo>
                  <a:cubicBezTo>
                    <a:pt x="4738" y="519"/>
                    <a:pt x="4726" y="500"/>
                    <a:pt x="4725" y="479"/>
                  </a:cubicBezTo>
                  <a:cubicBezTo>
                    <a:pt x="4735" y="485"/>
                    <a:pt x="4739" y="486"/>
                    <a:pt x="4745" y="496"/>
                  </a:cubicBezTo>
                  <a:cubicBezTo>
                    <a:pt x="4751" y="503"/>
                    <a:pt x="4753" y="512"/>
                    <a:pt x="4760" y="519"/>
                  </a:cubicBezTo>
                  <a:cubicBezTo>
                    <a:pt x="4766" y="525"/>
                    <a:pt x="4777" y="527"/>
                    <a:pt x="4782" y="534"/>
                  </a:cubicBezTo>
                  <a:cubicBezTo>
                    <a:pt x="4787" y="540"/>
                    <a:pt x="4784" y="549"/>
                    <a:pt x="4788" y="557"/>
                  </a:cubicBezTo>
                  <a:cubicBezTo>
                    <a:pt x="4795" y="572"/>
                    <a:pt x="4816" y="579"/>
                    <a:pt x="4825" y="593"/>
                  </a:cubicBezTo>
                  <a:cubicBezTo>
                    <a:pt x="4829" y="600"/>
                    <a:pt x="4834" y="605"/>
                    <a:pt x="4838" y="611"/>
                  </a:cubicBezTo>
                  <a:cubicBezTo>
                    <a:pt x="4847" y="622"/>
                    <a:pt x="4844" y="619"/>
                    <a:pt x="4842" y="631"/>
                  </a:cubicBezTo>
                  <a:cubicBezTo>
                    <a:pt x="4840" y="645"/>
                    <a:pt x="4839" y="640"/>
                    <a:pt x="4850" y="653"/>
                  </a:cubicBezTo>
                  <a:cubicBezTo>
                    <a:pt x="4855" y="660"/>
                    <a:pt x="4857" y="664"/>
                    <a:pt x="4861" y="672"/>
                  </a:cubicBezTo>
                  <a:cubicBezTo>
                    <a:pt x="4863" y="678"/>
                    <a:pt x="4868" y="695"/>
                    <a:pt x="4876" y="697"/>
                  </a:cubicBezTo>
                  <a:cubicBezTo>
                    <a:pt x="4882" y="699"/>
                    <a:pt x="4883" y="691"/>
                    <a:pt x="4890" y="695"/>
                  </a:cubicBezTo>
                  <a:cubicBezTo>
                    <a:pt x="4891" y="696"/>
                    <a:pt x="4891" y="705"/>
                    <a:pt x="4892" y="707"/>
                  </a:cubicBezTo>
                  <a:cubicBezTo>
                    <a:pt x="4895" y="711"/>
                    <a:pt x="4903" y="713"/>
                    <a:pt x="4907" y="716"/>
                  </a:cubicBezTo>
                  <a:cubicBezTo>
                    <a:pt x="4914" y="721"/>
                    <a:pt x="4920" y="727"/>
                    <a:pt x="4926" y="733"/>
                  </a:cubicBezTo>
                  <a:cubicBezTo>
                    <a:pt x="4940" y="748"/>
                    <a:pt x="4946" y="757"/>
                    <a:pt x="4965" y="766"/>
                  </a:cubicBezTo>
                  <a:cubicBezTo>
                    <a:pt x="4961" y="759"/>
                    <a:pt x="4945" y="747"/>
                    <a:pt x="4947" y="738"/>
                  </a:cubicBezTo>
                  <a:cubicBezTo>
                    <a:pt x="4951" y="724"/>
                    <a:pt x="4967" y="749"/>
                    <a:pt x="4971" y="754"/>
                  </a:cubicBezTo>
                  <a:cubicBezTo>
                    <a:pt x="4978" y="762"/>
                    <a:pt x="4997" y="771"/>
                    <a:pt x="5001" y="780"/>
                  </a:cubicBezTo>
                  <a:cubicBezTo>
                    <a:pt x="5003" y="785"/>
                    <a:pt x="4996" y="792"/>
                    <a:pt x="4998" y="797"/>
                  </a:cubicBezTo>
                  <a:cubicBezTo>
                    <a:pt x="5000" y="802"/>
                    <a:pt x="5011" y="808"/>
                    <a:pt x="5015" y="811"/>
                  </a:cubicBezTo>
                  <a:cubicBezTo>
                    <a:pt x="5019" y="799"/>
                    <a:pt x="5022" y="790"/>
                    <a:pt x="5032" y="803"/>
                  </a:cubicBezTo>
                  <a:cubicBezTo>
                    <a:pt x="5039" y="812"/>
                    <a:pt x="5036" y="824"/>
                    <a:pt x="5034" y="835"/>
                  </a:cubicBezTo>
                  <a:cubicBezTo>
                    <a:pt x="5031" y="848"/>
                    <a:pt x="5027" y="850"/>
                    <a:pt x="5036" y="859"/>
                  </a:cubicBezTo>
                  <a:cubicBezTo>
                    <a:pt x="5044" y="868"/>
                    <a:pt x="5057" y="876"/>
                    <a:pt x="5066" y="882"/>
                  </a:cubicBezTo>
                  <a:cubicBezTo>
                    <a:pt x="5085" y="893"/>
                    <a:pt x="5103" y="898"/>
                    <a:pt x="5124" y="898"/>
                  </a:cubicBezTo>
                  <a:cubicBezTo>
                    <a:pt x="5139" y="899"/>
                    <a:pt x="5146" y="894"/>
                    <a:pt x="5159" y="890"/>
                  </a:cubicBezTo>
                  <a:cubicBezTo>
                    <a:pt x="5169" y="887"/>
                    <a:pt x="5161" y="888"/>
                    <a:pt x="5169" y="890"/>
                  </a:cubicBezTo>
                  <a:cubicBezTo>
                    <a:pt x="5169" y="890"/>
                    <a:pt x="5185" y="900"/>
                    <a:pt x="5185" y="899"/>
                  </a:cubicBezTo>
                  <a:cubicBezTo>
                    <a:pt x="5195" y="920"/>
                    <a:pt x="5148" y="920"/>
                    <a:pt x="5139" y="926"/>
                  </a:cubicBezTo>
                  <a:cubicBezTo>
                    <a:pt x="5124" y="935"/>
                    <a:pt x="5131" y="940"/>
                    <a:pt x="5133" y="955"/>
                  </a:cubicBezTo>
                  <a:cubicBezTo>
                    <a:pt x="5134" y="967"/>
                    <a:pt x="5130" y="978"/>
                    <a:pt x="5123" y="988"/>
                  </a:cubicBezTo>
                  <a:cubicBezTo>
                    <a:pt x="5110" y="1008"/>
                    <a:pt x="5090" y="1017"/>
                    <a:pt x="5083" y="1040"/>
                  </a:cubicBezTo>
                  <a:cubicBezTo>
                    <a:pt x="5081" y="1048"/>
                    <a:pt x="5074" y="1068"/>
                    <a:pt x="5079" y="1075"/>
                  </a:cubicBezTo>
                  <a:cubicBezTo>
                    <a:pt x="5087" y="1086"/>
                    <a:pt x="5103" y="1076"/>
                    <a:pt x="5114" y="1077"/>
                  </a:cubicBezTo>
                  <a:cubicBezTo>
                    <a:pt x="5158" y="1082"/>
                    <a:pt x="5169" y="1151"/>
                    <a:pt x="5173" y="1185"/>
                  </a:cubicBezTo>
                  <a:cubicBezTo>
                    <a:pt x="5175" y="1207"/>
                    <a:pt x="5177" y="1232"/>
                    <a:pt x="5187" y="1251"/>
                  </a:cubicBezTo>
                  <a:cubicBezTo>
                    <a:pt x="5199" y="1271"/>
                    <a:pt x="5223" y="1260"/>
                    <a:pt x="5236" y="1280"/>
                  </a:cubicBezTo>
                  <a:cubicBezTo>
                    <a:pt x="5249" y="1300"/>
                    <a:pt x="5257" y="1323"/>
                    <a:pt x="5271" y="1344"/>
                  </a:cubicBezTo>
                  <a:cubicBezTo>
                    <a:pt x="5284" y="1364"/>
                    <a:pt x="5296" y="1384"/>
                    <a:pt x="5307" y="1406"/>
                  </a:cubicBezTo>
                  <a:cubicBezTo>
                    <a:pt x="5318" y="1429"/>
                    <a:pt x="5323" y="1453"/>
                    <a:pt x="5330" y="1477"/>
                  </a:cubicBezTo>
                  <a:cubicBezTo>
                    <a:pt x="5336" y="1498"/>
                    <a:pt x="5332" y="1519"/>
                    <a:pt x="5349" y="1535"/>
                  </a:cubicBezTo>
                  <a:cubicBezTo>
                    <a:pt x="5359" y="1545"/>
                    <a:pt x="5391" y="1567"/>
                    <a:pt x="5364" y="1571"/>
                  </a:cubicBezTo>
                  <a:cubicBezTo>
                    <a:pt x="5352" y="1573"/>
                    <a:pt x="5340" y="1570"/>
                    <a:pt x="5328" y="1572"/>
                  </a:cubicBezTo>
                  <a:cubicBezTo>
                    <a:pt x="5316" y="1574"/>
                    <a:pt x="5304" y="1578"/>
                    <a:pt x="5292" y="1582"/>
                  </a:cubicBezTo>
                  <a:cubicBezTo>
                    <a:pt x="5270" y="1589"/>
                    <a:pt x="5248" y="1600"/>
                    <a:pt x="5234" y="1619"/>
                  </a:cubicBezTo>
                  <a:cubicBezTo>
                    <a:pt x="5221" y="1636"/>
                    <a:pt x="5217" y="1658"/>
                    <a:pt x="5206" y="1676"/>
                  </a:cubicBezTo>
                  <a:cubicBezTo>
                    <a:pt x="5190" y="1701"/>
                    <a:pt x="5170" y="1709"/>
                    <a:pt x="5188" y="1739"/>
                  </a:cubicBezTo>
                  <a:cubicBezTo>
                    <a:pt x="5193" y="1749"/>
                    <a:pt x="5203" y="1755"/>
                    <a:pt x="5209" y="1764"/>
                  </a:cubicBezTo>
                  <a:cubicBezTo>
                    <a:pt x="5219" y="1779"/>
                    <a:pt x="5213" y="1783"/>
                    <a:pt x="5202" y="1793"/>
                  </a:cubicBezTo>
                  <a:cubicBezTo>
                    <a:pt x="5163" y="1827"/>
                    <a:pt x="5114" y="1850"/>
                    <a:pt x="5070" y="1879"/>
                  </a:cubicBezTo>
                  <a:cubicBezTo>
                    <a:pt x="5048" y="1893"/>
                    <a:pt x="5002" y="1964"/>
                    <a:pt x="4973" y="1944"/>
                  </a:cubicBezTo>
                  <a:cubicBezTo>
                    <a:pt x="4955" y="1932"/>
                    <a:pt x="4959" y="1897"/>
                    <a:pt x="4948" y="1879"/>
                  </a:cubicBezTo>
                  <a:cubicBezTo>
                    <a:pt x="4942" y="1869"/>
                    <a:pt x="4934" y="1856"/>
                    <a:pt x="4926" y="1848"/>
                  </a:cubicBezTo>
                  <a:cubicBezTo>
                    <a:pt x="4921" y="1844"/>
                    <a:pt x="4912" y="1842"/>
                    <a:pt x="4910" y="1836"/>
                  </a:cubicBezTo>
                  <a:cubicBezTo>
                    <a:pt x="4905" y="1826"/>
                    <a:pt x="4917" y="1828"/>
                    <a:pt x="4907" y="1816"/>
                  </a:cubicBezTo>
                  <a:cubicBezTo>
                    <a:pt x="4899" y="1807"/>
                    <a:pt x="4889" y="1800"/>
                    <a:pt x="4880" y="1793"/>
                  </a:cubicBezTo>
                  <a:cubicBezTo>
                    <a:pt x="4865" y="1780"/>
                    <a:pt x="4842" y="1757"/>
                    <a:pt x="4828" y="1786"/>
                  </a:cubicBezTo>
                  <a:cubicBezTo>
                    <a:pt x="4818" y="1804"/>
                    <a:pt x="4823" y="1837"/>
                    <a:pt x="4827" y="1856"/>
                  </a:cubicBezTo>
                  <a:cubicBezTo>
                    <a:pt x="4832" y="1881"/>
                    <a:pt x="4847" y="1899"/>
                    <a:pt x="4855" y="1923"/>
                  </a:cubicBezTo>
                  <a:cubicBezTo>
                    <a:pt x="4862" y="1944"/>
                    <a:pt x="4853" y="1969"/>
                    <a:pt x="4837" y="1984"/>
                  </a:cubicBezTo>
                  <a:cubicBezTo>
                    <a:pt x="4829" y="1991"/>
                    <a:pt x="4819" y="1995"/>
                    <a:pt x="4809" y="1996"/>
                  </a:cubicBezTo>
                  <a:cubicBezTo>
                    <a:pt x="4802" y="1998"/>
                    <a:pt x="4781" y="1991"/>
                    <a:pt x="4777" y="1992"/>
                  </a:cubicBezTo>
                  <a:cubicBezTo>
                    <a:pt x="4774" y="1994"/>
                    <a:pt x="4770" y="2015"/>
                    <a:pt x="4769" y="2018"/>
                  </a:cubicBezTo>
                  <a:cubicBezTo>
                    <a:pt x="4764" y="2036"/>
                    <a:pt x="4759" y="2054"/>
                    <a:pt x="4753" y="2072"/>
                  </a:cubicBezTo>
                  <a:cubicBezTo>
                    <a:pt x="4748" y="2088"/>
                    <a:pt x="4743" y="2104"/>
                    <a:pt x="4738" y="2120"/>
                  </a:cubicBezTo>
                  <a:cubicBezTo>
                    <a:pt x="4733" y="2137"/>
                    <a:pt x="4727" y="2154"/>
                    <a:pt x="4722" y="2171"/>
                  </a:cubicBezTo>
                  <a:cubicBezTo>
                    <a:pt x="4720" y="2179"/>
                    <a:pt x="4717" y="2204"/>
                    <a:pt x="4710" y="2210"/>
                  </a:cubicBezTo>
                  <a:cubicBezTo>
                    <a:pt x="4697" y="2222"/>
                    <a:pt x="4673" y="2197"/>
                    <a:pt x="4663" y="2187"/>
                  </a:cubicBezTo>
                  <a:cubicBezTo>
                    <a:pt x="4648" y="2171"/>
                    <a:pt x="4637" y="2150"/>
                    <a:pt x="4621" y="2135"/>
                  </a:cubicBezTo>
                  <a:cubicBezTo>
                    <a:pt x="4612" y="2127"/>
                    <a:pt x="4599" y="2122"/>
                    <a:pt x="4597" y="2108"/>
                  </a:cubicBezTo>
                  <a:cubicBezTo>
                    <a:pt x="4596" y="2097"/>
                    <a:pt x="4607" y="2087"/>
                    <a:pt x="4603" y="2076"/>
                  </a:cubicBezTo>
                  <a:cubicBezTo>
                    <a:pt x="4598" y="2059"/>
                    <a:pt x="4594" y="2073"/>
                    <a:pt x="4589" y="2072"/>
                  </a:cubicBezTo>
                  <a:cubicBezTo>
                    <a:pt x="4583" y="2070"/>
                    <a:pt x="4572" y="2059"/>
                    <a:pt x="4585" y="2060"/>
                  </a:cubicBezTo>
                  <a:cubicBezTo>
                    <a:pt x="4582" y="2055"/>
                    <a:pt x="4576" y="2040"/>
                    <a:pt x="4568" y="2039"/>
                  </a:cubicBezTo>
                  <a:cubicBezTo>
                    <a:pt x="4559" y="2039"/>
                    <a:pt x="4562" y="2050"/>
                    <a:pt x="4551" y="2044"/>
                  </a:cubicBezTo>
                  <a:cubicBezTo>
                    <a:pt x="4543" y="2040"/>
                    <a:pt x="4538" y="2028"/>
                    <a:pt x="4532" y="2022"/>
                  </a:cubicBezTo>
                  <a:cubicBezTo>
                    <a:pt x="4526" y="2016"/>
                    <a:pt x="4518" y="2012"/>
                    <a:pt x="4512" y="2006"/>
                  </a:cubicBezTo>
                  <a:cubicBezTo>
                    <a:pt x="4505" y="1999"/>
                    <a:pt x="4505" y="1996"/>
                    <a:pt x="4500" y="1988"/>
                  </a:cubicBezTo>
                  <a:cubicBezTo>
                    <a:pt x="4495" y="1980"/>
                    <a:pt x="4490" y="1980"/>
                    <a:pt x="4484" y="1974"/>
                  </a:cubicBezTo>
                  <a:cubicBezTo>
                    <a:pt x="4474" y="1965"/>
                    <a:pt x="4471" y="1927"/>
                    <a:pt x="4462" y="1960"/>
                  </a:cubicBezTo>
                  <a:cubicBezTo>
                    <a:pt x="4458" y="1944"/>
                    <a:pt x="4464" y="1925"/>
                    <a:pt x="4457" y="1910"/>
                  </a:cubicBezTo>
                  <a:cubicBezTo>
                    <a:pt x="4447" y="1888"/>
                    <a:pt x="4436" y="1905"/>
                    <a:pt x="4434" y="1922"/>
                  </a:cubicBezTo>
                  <a:cubicBezTo>
                    <a:pt x="4428" y="1908"/>
                    <a:pt x="4433" y="1906"/>
                    <a:pt x="4434" y="1893"/>
                  </a:cubicBezTo>
                  <a:cubicBezTo>
                    <a:pt x="4436" y="1879"/>
                    <a:pt x="4429" y="1872"/>
                    <a:pt x="4420" y="1862"/>
                  </a:cubicBezTo>
                  <a:cubicBezTo>
                    <a:pt x="4401" y="1842"/>
                    <a:pt x="4394" y="1825"/>
                    <a:pt x="4366" y="1821"/>
                  </a:cubicBezTo>
                  <a:cubicBezTo>
                    <a:pt x="4373" y="1807"/>
                    <a:pt x="4360" y="1797"/>
                    <a:pt x="4347" y="1795"/>
                  </a:cubicBezTo>
                  <a:cubicBezTo>
                    <a:pt x="4355" y="1779"/>
                    <a:pt x="4364" y="1766"/>
                    <a:pt x="4358" y="1748"/>
                  </a:cubicBezTo>
                  <a:cubicBezTo>
                    <a:pt x="4351" y="1729"/>
                    <a:pt x="4335" y="1714"/>
                    <a:pt x="4326" y="1696"/>
                  </a:cubicBezTo>
                  <a:cubicBezTo>
                    <a:pt x="4318" y="1681"/>
                    <a:pt x="4317" y="1663"/>
                    <a:pt x="4308" y="1649"/>
                  </a:cubicBezTo>
                  <a:cubicBezTo>
                    <a:pt x="4298" y="1633"/>
                    <a:pt x="4283" y="1622"/>
                    <a:pt x="4270" y="1608"/>
                  </a:cubicBezTo>
                  <a:cubicBezTo>
                    <a:pt x="4258" y="1594"/>
                    <a:pt x="4248" y="1578"/>
                    <a:pt x="4242" y="1560"/>
                  </a:cubicBezTo>
                  <a:cubicBezTo>
                    <a:pt x="4236" y="1541"/>
                    <a:pt x="4238" y="1526"/>
                    <a:pt x="4236" y="1508"/>
                  </a:cubicBezTo>
                  <a:cubicBezTo>
                    <a:pt x="4235" y="1490"/>
                    <a:pt x="4217" y="1477"/>
                    <a:pt x="4216" y="1459"/>
                  </a:cubicBezTo>
                  <a:cubicBezTo>
                    <a:pt x="4216" y="1443"/>
                    <a:pt x="4228" y="1424"/>
                    <a:pt x="4243" y="1417"/>
                  </a:cubicBezTo>
                  <a:cubicBezTo>
                    <a:pt x="4247" y="1431"/>
                    <a:pt x="4248" y="1448"/>
                    <a:pt x="4264" y="1452"/>
                  </a:cubicBezTo>
                  <a:cubicBezTo>
                    <a:pt x="4270" y="1453"/>
                    <a:pt x="4276" y="1451"/>
                    <a:pt x="4282" y="1449"/>
                  </a:cubicBezTo>
                  <a:cubicBezTo>
                    <a:pt x="4296" y="1445"/>
                    <a:pt x="4286" y="1442"/>
                    <a:pt x="4299" y="1446"/>
                  </a:cubicBezTo>
                  <a:cubicBezTo>
                    <a:pt x="4305" y="1448"/>
                    <a:pt x="4312" y="1455"/>
                    <a:pt x="4318" y="1455"/>
                  </a:cubicBezTo>
                  <a:cubicBezTo>
                    <a:pt x="4324" y="1455"/>
                    <a:pt x="4336" y="1445"/>
                    <a:pt x="4342" y="1442"/>
                  </a:cubicBezTo>
                  <a:cubicBezTo>
                    <a:pt x="4356" y="1435"/>
                    <a:pt x="4364" y="1425"/>
                    <a:pt x="4375" y="1412"/>
                  </a:cubicBezTo>
                  <a:cubicBezTo>
                    <a:pt x="4391" y="1394"/>
                    <a:pt x="4405" y="1363"/>
                    <a:pt x="4391" y="1340"/>
                  </a:cubicBezTo>
                  <a:cubicBezTo>
                    <a:pt x="4384" y="1329"/>
                    <a:pt x="4371" y="1320"/>
                    <a:pt x="4362" y="1311"/>
                  </a:cubicBezTo>
                  <a:cubicBezTo>
                    <a:pt x="4356" y="1304"/>
                    <a:pt x="4334" y="1286"/>
                    <a:pt x="4335" y="1278"/>
                  </a:cubicBezTo>
                  <a:cubicBezTo>
                    <a:pt x="4347" y="1279"/>
                    <a:pt x="4363" y="1284"/>
                    <a:pt x="4373" y="1275"/>
                  </a:cubicBezTo>
                  <a:cubicBezTo>
                    <a:pt x="4385" y="1265"/>
                    <a:pt x="4371" y="1263"/>
                    <a:pt x="4366" y="1252"/>
                  </a:cubicBezTo>
                  <a:cubicBezTo>
                    <a:pt x="4373" y="1252"/>
                    <a:pt x="4379" y="1247"/>
                    <a:pt x="4379" y="1240"/>
                  </a:cubicBezTo>
                  <a:cubicBezTo>
                    <a:pt x="4393" y="1249"/>
                    <a:pt x="4405" y="1266"/>
                    <a:pt x="4425" y="1259"/>
                  </a:cubicBezTo>
                  <a:cubicBezTo>
                    <a:pt x="4433" y="1257"/>
                    <a:pt x="4439" y="1250"/>
                    <a:pt x="4443" y="1240"/>
                  </a:cubicBezTo>
                  <a:cubicBezTo>
                    <a:pt x="4448" y="1231"/>
                    <a:pt x="4444" y="1224"/>
                    <a:pt x="4445" y="1213"/>
                  </a:cubicBezTo>
                  <a:cubicBezTo>
                    <a:pt x="4447" y="1195"/>
                    <a:pt x="4465" y="1189"/>
                    <a:pt x="4470" y="1172"/>
                  </a:cubicBezTo>
                  <a:cubicBezTo>
                    <a:pt x="4473" y="1163"/>
                    <a:pt x="4469" y="1152"/>
                    <a:pt x="4475" y="1145"/>
                  </a:cubicBezTo>
                  <a:cubicBezTo>
                    <a:pt x="4480" y="1138"/>
                    <a:pt x="4492" y="1136"/>
                    <a:pt x="4497" y="1142"/>
                  </a:cubicBezTo>
                  <a:cubicBezTo>
                    <a:pt x="4502" y="1149"/>
                    <a:pt x="4498" y="1166"/>
                    <a:pt x="4501" y="1175"/>
                  </a:cubicBezTo>
                  <a:cubicBezTo>
                    <a:pt x="4504" y="1183"/>
                    <a:pt x="4506" y="1186"/>
                    <a:pt x="4514" y="1191"/>
                  </a:cubicBezTo>
                  <a:cubicBezTo>
                    <a:pt x="4529" y="1202"/>
                    <a:pt x="4554" y="1202"/>
                    <a:pt x="4567" y="1214"/>
                  </a:cubicBezTo>
                  <a:cubicBezTo>
                    <a:pt x="4581" y="1228"/>
                    <a:pt x="4582" y="1255"/>
                    <a:pt x="4591" y="1272"/>
                  </a:cubicBezTo>
                  <a:cubicBezTo>
                    <a:pt x="4595" y="1280"/>
                    <a:pt x="4602" y="1288"/>
                    <a:pt x="4610" y="1292"/>
                  </a:cubicBezTo>
                  <a:cubicBezTo>
                    <a:pt x="4623" y="1299"/>
                    <a:pt x="4626" y="1293"/>
                    <a:pt x="4638" y="1292"/>
                  </a:cubicBezTo>
                  <a:cubicBezTo>
                    <a:pt x="4656" y="1291"/>
                    <a:pt x="4663" y="1324"/>
                    <a:pt x="4687" y="1315"/>
                  </a:cubicBezTo>
                  <a:cubicBezTo>
                    <a:pt x="4701" y="1310"/>
                    <a:pt x="4676" y="1306"/>
                    <a:pt x="4670" y="1303"/>
                  </a:cubicBezTo>
                  <a:cubicBezTo>
                    <a:pt x="4660" y="1297"/>
                    <a:pt x="4653" y="1288"/>
                    <a:pt x="4648" y="1278"/>
                  </a:cubicBezTo>
                  <a:cubicBezTo>
                    <a:pt x="4671" y="1282"/>
                    <a:pt x="4702" y="1283"/>
                    <a:pt x="4721" y="1299"/>
                  </a:cubicBezTo>
                  <a:cubicBezTo>
                    <a:pt x="4725" y="1303"/>
                    <a:pt x="4728" y="1309"/>
                    <a:pt x="4733" y="1313"/>
                  </a:cubicBezTo>
                  <a:cubicBezTo>
                    <a:pt x="4738" y="1317"/>
                    <a:pt x="4746" y="1319"/>
                    <a:pt x="4752" y="1323"/>
                  </a:cubicBezTo>
                  <a:cubicBezTo>
                    <a:pt x="4763" y="1333"/>
                    <a:pt x="4756" y="1341"/>
                    <a:pt x="4763" y="1353"/>
                  </a:cubicBezTo>
                  <a:cubicBezTo>
                    <a:pt x="4765" y="1358"/>
                    <a:pt x="4770" y="1364"/>
                    <a:pt x="4776" y="1365"/>
                  </a:cubicBezTo>
                  <a:cubicBezTo>
                    <a:pt x="4780" y="1366"/>
                    <a:pt x="4784" y="1360"/>
                    <a:pt x="4788" y="1361"/>
                  </a:cubicBezTo>
                  <a:cubicBezTo>
                    <a:pt x="4800" y="1362"/>
                    <a:pt x="4804" y="1375"/>
                    <a:pt x="4807" y="1384"/>
                  </a:cubicBezTo>
                  <a:cubicBezTo>
                    <a:pt x="4812" y="1397"/>
                    <a:pt x="4812" y="1408"/>
                    <a:pt x="4828" y="1408"/>
                  </a:cubicBezTo>
                  <a:cubicBezTo>
                    <a:pt x="4842" y="1408"/>
                    <a:pt x="4846" y="1402"/>
                    <a:pt x="4853" y="1392"/>
                  </a:cubicBezTo>
                  <a:cubicBezTo>
                    <a:pt x="4846" y="1392"/>
                    <a:pt x="4833" y="1394"/>
                    <a:pt x="4827" y="1391"/>
                  </a:cubicBezTo>
                  <a:cubicBezTo>
                    <a:pt x="4820" y="1387"/>
                    <a:pt x="4811" y="1371"/>
                    <a:pt x="4806" y="1365"/>
                  </a:cubicBezTo>
                  <a:cubicBezTo>
                    <a:pt x="4798" y="1355"/>
                    <a:pt x="4798" y="1354"/>
                    <a:pt x="4789" y="1352"/>
                  </a:cubicBezTo>
                  <a:cubicBezTo>
                    <a:pt x="4775" y="1348"/>
                    <a:pt x="4782" y="1356"/>
                    <a:pt x="4771" y="1345"/>
                  </a:cubicBezTo>
                  <a:cubicBezTo>
                    <a:pt x="4756" y="1330"/>
                    <a:pt x="4747" y="1309"/>
                    <a:pt x="4731" y="1294"/>
                  </a:cubicBezTo>
                  <a:cubicBezTo>
                    <a:pt x="4718" y="1281"/>
                    <a:pt x="4704" y="1279"/>
                    <a:pt x="4686" y="1275"/>
                  </a:cubicBezTo>
                  <a:cubicBezTo>
                    <a:pt x="4650" y="1269"/>
                    <a:pt x="4599" y="1268"/>
                    <a:pt x="4583" y="1227"/>
                  </a:cubicBezTo>
                  <a:cubicBezTo>
                    <a:pt x="4580" y="1220"/>
                    <a:pt x="4580" y="1212"/>
                    <a:pt x="4578" y="1204"/>
                  </a:cubicBezTo>
                  <a:cubicBezTo>
                    <a:pt x="4574" y="1193"/>
                    <a:pt x="4566" y="1183"/>
                    <a:pt x="4561" y="1171"/>
                  </a:cubicBezTo>
                  <a:cubicBezTo>
                    <a:pt x="4558" y="1164"/>
                    <a:pt x="4553" y="1154"/>
                    <a:pt x="4553" y="1145"/>
                  </a:cubicBezTo>
                  <a:cubicBezTo>
                    <a:pt x="4554" y="1137"/>
                    <a:pt x="4559" y="1134"/>
                    <a:pt x="4566" y="1126"/>
                  </a:cubicBezTo>
                  <a:cubicBezTo>
                    <a:pt x="4553" y="1118"/>
                    <a:pt x="4540" y="1107"/>
                    <a:pt x="4531" y="1094"/>
                  </a:cubicBezTo>
                  <a:cubicBezTo>
                    <a:pt x="4520" y="1075"/>
                    <a:pt x="4528" y="1071"/>
                    <a:pt x="4533" y="1054"/>
                  </a:cubicBezTo>
                  <a:cubicBezTo>
                    <a:pt x="4539" y="1032"/>
                    <a:pt x="4520" y="1039"/>
                    <a:pt x="4510" y="1026"/>
                  </a:cubicBezTo>
                  <a:cubicBezTo>
                    <a:pt x="4501" y="1015"/>
                    <a:pt x="4508" y="997"/>
                    <a:pt x="4491" y="994"/>
                  </a:cubicBezTo>
                  <a:cubicBezTo>
                    <a:pt x="4499" y="1007"/>
                    <a:pt x="4490" y="1022"/>
                    <a:pt x="4500" y="1034"/>
                  </a:cubicBezTo>
                  <a:cubicBezTo>
                    <a:pt x="4504" y="1039"/>
                    <a:pt x="4514" y="1040"/>
                    <a:pt x="4517" y="1044"/>
                  </a:cubicBezTo>
                  <a:cubicBezTo>
                    <a:pt x="4520" y="1049"/>
                    <a:pt x="4517" y="1060"/>
                    <a:pt x="4517" y="1066"/>
                  </a:cubicBezTo>
                  <a:cubicBezTo>
                    <a:pt x="4517" y="1083"/>
                    <a:pt x="4523" y="1093"/>
                    <a:pt x="4528" y="1109"/>
                  </a:cubicBezTo>
                  <a:cubicBezTo>
                    <a:pt x="4532" y="1121"/>
                    <a:pt x="4532" y="1140"/>
                    <a:pt x="4518" y="1126"/>
                  </a:cubicBezTo>
                  <a:cubicBezTo>
                    <a:pt x="4502" y="1109"/>
                    <a:pt x="4481" y="1053"/>
                    <a:pt x="4454" y="1097"/>
                  </a:cubicBezTo>
                  <a:cubicBezTo>
                    <a:pt x="4447" y="1109"/>
                    <a:pt x="4450" y="1125"/>
                    <a:pt x="4442" y="1137"/>
                  </a:cubicBezTo>
                  <a:cubicBezTo>
                    <a:pt x="4434" y="1148"/>
                    <a:pt x="4414" y="1157"/>
                    <a:pt x="4400" y="1157"/>
                  </a:cubicBezTo>
                  <a:cubicBezTo>
                    <a:pt x="4384" y="1158"/>
                    <a:pt x="4377" y="1143"/>
                    <a:pt x="4387" y="1129"/>
                  </a:cubicBezTo>
                  <a:cubicBezTo>
                    <a:pt x="4392" y="1124"/>
                    <a:pt x="4406" y="1116"/>
                    <a:pt x="4412" y="1115"/>
                  </a:cubicBezTo>
                  <a:cubicBezTo>
                    <a:pt x="4419" y="1114"/>
                    <a:pt x="4421" y="1118"/>
                    <a:pt x="4429" y="1120"/>
                  </a:cubicBezTo>
                  <a:cubicBezTo>
                    <a:pt x="4430" y="1087"/>
                    <a:pt x="4427" y="1052"/>
                    <a:pt x="4413" y="1022"/>
                  </a:cubicBezTo>
                  <a:cubicBezTo>
                    <a:pt x="4411" y="1017"/>
                    <a:pt x="4412" y="1009"/>
                    <a:pt x="4403" y="1012"/>
                  </a:cubicBezTo>
                  <a:cubicBezTo>
                    <a:pt x="4396" y="1015"/>
                    <a:pt x="4398" y="1027"/>
                    <a:pt x="4400" y="1032"/>
                  </a:cubicBezTo>
                  <a:cubicBezTo>
                    <a:pt x="4406" y="1045"/>
                    <a:pt x="4421" y="1047"/>
                    <a:pt x="4415" y="1066"/>
                  </a:cubicBezTo>
                  <a:cubicBezTo>
                    <a:pt x="4413" y="1072"/>
                    <a:pt x="4408" y="1077"/>
                    <a:pt x="4406" y="1083"/>
                  </a:cubicBezTo>
                  <a:cubicBezTo>
                    <a:pt x="4404" y="1093"/>
                    <a:pt x="4410" y="1093"/>
                    <a:pt x="4410" y="1101"/>
                  </a:cubicBezTo>
                  <a:cubicBezTo>
                    <a:pt x="4410" y="1107"/>
                    <a:pt x="4409" y="1111"/>
                    <a:pt x="4402" y="1112"/>
                  </a:cubicBezTo>
                  <a:cubicBezTo>
                    <a:pt x="4394" y="1113"/>
                    <a:pt x="4396" y="1109"/>
                    <a:pt x="4391" y="1104"/>
                  </a:cubicBezTo>
                  <a:cubicBezTo>
                    <a:pt x="4385" y="1099"/>
                    <a:pt x="4377" y="1098"/>
                    <a:pt x="4377" y="1089"/>
                  </a:cubicBezTo>
                  <a:cubicBezTo>
                    <a:pt x="4377" y="1084"/>
                    <a:pt x="4382" y="1087"/>
                    <a:pt x="4385" y="1082"/>
                  </a:cubicBezTo>
                  <a:cubicBezTo>
                    <a:pt x="4395" y="1064"/>
                    <a:pt x="4399" y="1058"/>
                    <a:pt x="4379" y="1050"/>
                  </a:cubicBezTo>
                  <a:cubicBezTo>
                    <a:pt x="4387" y="1063"/>
                    <a:pt x="4381" y="1063"/>
                    <a:pt x="4374" y="1073"/>
                  </a:cubicBezTo>
                  <a:cubicBezTo>
                    <a:pt x="4369" y="1080"/>
                    <a:pt x="4366" y="1096"/>
                    <a:pt x="4360" y="1101"/>
                  </a:cubicBezTo>
                  <a:cubicBezTo>
                    <a:pt x="4338" y="1116"/>
                    <a:pt x="4332" y="1074"/>
                    <a:pt x="4328" y="1063"/>
                  </a:cubicBezTo>
                  <a:cubicBezTo>
                    <a:pt x="4319" y="1069"/>
                    <a:pt x="4324" y="1074"/>
                    <a:pt x="4321" y="1082"/>
                  </a:cubicBezTo>
                  <a:cubicBezTo>
                    <a:pt x="4319" y="1087"/>
                    <a:pt x="4312" y="1096"/>
                    <a:pt x="4308" y="1100"/>
                  </a:cubicBezTo>
                  <a:cubicBezTo>
                    <a:pt x="4304" y="1105"/>
                    <a:pt x="4297" y="1113"/>
                    <a:pt x="4291" y="1116"/>
                  </a:cubicBezTo>
                  <a:cubicBezTo>
                    <a:pt x="4281" y="1122"/>
                    <a:pt x="4280" y="1120"/>
                    <a:pt x="4275" y="1112"/>
                  </a:cubicBezTo>
                  <a:cubicBezTo>
                    <a:pt x="4264" y="1099"/>
                    <a:pt x="4266" y="1076"/>
                    <a:pt x="4262" y="1060"/>
                  </a:cubicBezTo>
                  <a:cubicBezTo>
                    <a:pt x="4261" y="1053"/>
                    <a:pt x="4259" y="1047"/>
                    <a:pt x="4257" y="1041"/>
                  </a:cubicBezTo>
                  <a:cubicBezTo>
                    <a:pt x="4255" y="1030"/>
                    <a:pt x="4258" y="1030"/>
                    <a:pt x="4260" y="1019"/>
                  </a:cubicBezTo>
                  <a:cubicBezTo>
                    <a:pt x="4256" y="1020"/>
                    <a:pt x="4252" y="1026"/>
                    <a:pt x="4251" y="1025"/>
                  </a:cubicBezTo>
                  <a:cubicBezTo>
                    <a:pt x="4243" y="1023"/>
                    <a:pt x="4251" y="1021"/>
                    <a:pt x="4247" y="1014"/>
                  </a:cubicBezTo>
                  <a:cubicBezTo>
                    <a:pt x="4246" y="1012"/>
                    <a:pt x="4248" y="1001"/>
                    <a:pt x="4241" y="1006"/>
                  </a:cubicBezTo>
                  <a:cubicBezTo>
                    <a:pt x="4240" y="1008"/>
                    <a:pt x="4239" y="1020"/>
                    <a:pt x="4239" y="1022"/>
                  </a:cubicBezTo>
                  <a:cubicBezTo>
                    <a:pt x="4239" y="1042"/>
                    <a:pt x="4251" y="1061"/>
                    <a:pt x="4256" y="1080"/>
                  </a:cubicBezTo>
                  <a:cubicBezTo>
                    <a:pt x="4258" y="1091"/>
                    <a:pt x="4258" y="1108"/>
                    <a:pt x="4263" y="1118"/>
                  </a:cubicBezTo>
                  <a:cubicBezTo>
                    <a:pt x="4268" y="1126"/>
                    <a:pt x="4278" y="1129"/>
                    <a:pt x="4282" y="1138"/>
                  </a:cubicBezTo>
                  <a:cubicBezTo>
                    <a:pt x="4289" y="1157"/>
                    <a:pt x="4267" y="1185"/>
                    <a:pt x="4260" y="1202"/>
                  </a:cubicBezTo>
                  <a:cubicBezTo>
                    <a:pt x="4256" y="1190"/>
                    <a:pt x="4246" y="1191"/>
                    <a:pt x="4237" y="1185"/>
                  </a:cubicBezTo>
                  <a:cubicBezTo>
                    <a:pt x="4228" y="1178"/>
                    <a:pt x="4220" y="1166"/>
                    <a:pt x="4213" y="1157"/>
                  </a:cubicBezTo>
                  <a:cubicBezTo>
                    <a:pt x="4208" y="1150"/>
                    <a:pt x="4207" y="1154"/>
                    <a:pt x="4205" y="1148"/>
                  </a:cubicBezTo>
                  <a:cubicBezTo>
                    <a:pt x="4205" y="1144"/>
                    <a:pt x="4208" y="1134"/>
                    <a:pt x="4208" y="1129"/>
                  </a:cubicBezTo>
                  <a:cubicBezTo>
                    <a:pt x="4208" y="1117"/>
                    <a:pt x="4203" y="1106"/>
                    <a:pt x="4197" y="1095"/>
                  </a:cubicBezTo>
                  <a:cubicBezTo>
                    <a:pt x="4188" y="1101"/>
                    <a:pt x="4184" y="1110"/>
                    <a:pt x="4184" y="1120"/>
                  </a:cubicBezTo>
                  <a:cubicBezTo>
                    <a:pt x="4180" y="1108"/>
                    <a:pt x="4169" y="1101"/>
                    <a:pt x="4166" y="1087"/>
                  </a:cubicBezTo>
                  <a:cubicBezTo>
                    <a:pt x="4164" y="1072"/>
                    <a:pt x="4173" y="1059"/>
                    <a:pt x="4172" y="1045"/>
                  </a:cubicBezTo>
                  <a:cubicBezTo>
                    <a:pt x="4171" y="1022"/>
                    <a:pt x="4144" y="997"/>
                    <a:pt x="4129" y="981"/>
                  </a:cubicBezTo>
                  <a:cubicBezTo>
                    <a:pt x="4143" y="981"/>
                    <a:pt x="4159" y="989"/>
                    <a:pt x="4172" y="981"/>
                  </a:cubicBezTo>
                  <a:cubicBezTo>
                    <a:pt x="4165" y="975"/>
                    <a:pt x="4156" y="970"/>
                    <a:pt x="4153" y="961"/>
                  </a:cubicBezTo>
                  <a:cubicBezTo>
                    <a:pt x="4150" y="952"/>
                    <a:pt x="4158" y="935"/>
                    <a:pt x="4153" y="928"/>
                  </a:cubicBezTo>
                  <a:cubicBezTo>
                    <a:pt x="4147" y="919"/>
                    <a:pt x="4109" y="915"/>
                    <a:pt x="4097" y="912"/>
                  </a:cubicBezTo>
                  <a:cubicBezTo>
                    <a:pt x="4099" y="905"/>
                    <a:pt x="4101" y="899"/>
                    <a:pt x="4104" y="893"/>
                  </a:cubicBezTo>
                  <a:cubicBezTo>
                    <a:pt x="4101" y="892"/>
                    <a:pt x="4098" y="894"/>
                    <a:pt x="4095" y="893"/>
                  </a:cubicBezTo>
                  <a:cubicBezTo>
                    <a:pt x="4094" y="893"/>
                    <a:pt x="4092" y="899"/>
                    <a:pt x="4091" y="899"/>
                  </a:cubicBezTo>
                  <a:cubicBezTo>
                    <a:pt x="4089" y="899"/>
                    <a:pt x="4086" y="894"/>
                    <a:pt x="4084" y="895"/>
                  </a:cubicBezTo>
                  <a:cubicBezTo>
                    <a:pt x="4077" y="896"/>
                    <a:pt x="4066" y="899"/>
                    <a:pt x="4059" y="896"/>
                  </a:cubicBezTo>
                  <a:cubicBezTo>
                    <a:pt x="4051" y="893"/>
                    <a:pt x="4049" y="882"/>
                    <a:pt x="4046" y="874"/>
                  </a:cubicBezTo>
                  <a:cubicBezTo>
                    <a:pt x="4039" y="856"/>
                    <a:pt x="4044" y="864"/>
                    <a:pt x="4054" y="851"/>
                  </a:cubicBezTo>
                  <a:cubicBezTo>
                    <a:pt x="4059" y="844"/>
                    <a:pt x="4064" y="802"/>
                    <a:pt x="4054" y="797"/>
                  </a:cubicBezTo>
                  <a:cubicBezTo>
                    <a:pt x="4041" y="791"/>
                    <a:pt x="4049" y="837"/>
                    <a:pt x="4049" y="844"/>
                  </a:cubicBezTo>
                  <a:cubicBezTo>
                    <a:pt x="4032" y="841"/>
                    <a:pt x="4031" y="846"/>
                    <a:pt x="4020" y="859"/>
                  </a:cubicBezTo>
                  <a:cubicBezTo>
                    <a:pt x="4014" y="851"/>
                    <a:pt x="4007" y="842"/>
                    <a:pt x="4001" y="834"/>
                  </a:cubicBezTo>
                  <a:cubicBezTo>
                    <a:pt x="3992" y="822"/>
                    <a:pt x="3993" y="823"/>
                    <a:pt x="3979" y="822"/>
                  </a:cubicBezTo>
                  <a:cubicBezTo>
                    <a:pt x="3953" y="821"/>
                    <a:pt x="3948" y="810"/>
                    <a:pt x="3937" y="787"/>
                  </a:cubicBezTo>
                  <a:cubicBezTo>
                    <a:pt x="3933" y="778"/>
                    <a:pt x="3929" y="774"/>
                    <a:pt x="3923" y="766"/>
                  </a:cubicBezTo>
                  <a:cubicBezTo>
                    <a:pt x="3920" y="762"/>
                    <a:pt x="3917" y="762"/>
                    <a:pt x="3916" y="757"/>
                  </a:cubicBezTo>
                  <a:cubicBezTo>
                    <a:pt x="3916" y="750"/>
                    <a:pt x="3925" y="757"/>
                    <a:pt x="3923" y="750"/>
                  </a:cubicBezTo>
                  <a:cubicBezTo>
                    <a:pt x="3921" y="745"/>
                    <a:pt x="3907" y="741"/>
                    <a:pt x="3902" y="735"/>
                  </a:cubicBezTo>
                  <a:cubicBezTo>
                    <a:pt x="3896" y="728"/>
                    <a:pt x="3891" y="721"/>
                    <a:pt x="3884" y="715"/>
                  </a:cubicBezTo>
                  <a:cubicBezTo>
                    <a:pt x="3894" y="736"/>
                    <a:pt x="3898" y="753"/>
                    <a:pt x="3871" y="760"/>
                  </a:cubicBezTo>
                  <a:cubicBezTo>
                    <a:pt x="3848" y="766"/>
                    <a:pt x="3832" y="743"/>
                    <a:pt x="3826" y="723"/>
                  </a:cubicBezTo>
                  <a:cubicBezTo>
                    <a:pt x="3820" y="704"/>
                    <a:pt x="3823" y="693"/>
                    <a:pt x="3804" y="683"/>
                  </a:cubicBezTo>
                  <a:cubicBezTo>
                    <a:pt x="3778" y="669"/>
                    <a:pt x="3751" y="655"/>
                    <a:pt x="3725" y="641"/>
                  </a:cubicBezTo>
                  <a:cubicBezTo>
                    <a:pt x="3706" y="631"/>
                    <a:pt x="3694" y="626"/>
                    <a:pt x="3673" y="621"/>
                  </a:cubicBezTo>
                  <a:cubicBezTo>
                    <a:pt x="3657" y="618"/>
                    <a:pt x="3627" y="611"/>
                    <a:pt x="3622" y="592"/>
                  </a:cubicBezTo>
                  <a:cubicBezTo>
                    <a:pt x="3620" y="583"/>
                    <a:pt x="3627" y="576"/>
                    <a:pt x="3629" y="568"/>
                  </a:cubicBezTo>
                  <a:cubicBezTo>
                    <a:pt x="3631" y="559"/>
                    <a:pt x="3631" y="541"/>
                    <a:pt x="3628" y="533"/>
                  </a:cubicBezTo>
                  <a:cubicBezTo>
                    <a:pt x="3623" y="518"/>
                    <a:pt x="3617" y="527"/>
                    <a:pt x="3608" y="520"/>
                  </a:cubicBezTo>
                  <a:cubicBezTo>
                    <a:pt x="3596" y="510"/>
                    <a:pt x="3616" y="514"/>
                    <a:pt x="3623" y="511"/>
                  </a:cubicBezTo>
                  <a:cubicBezTo>
                    <a:pt x="3633" y="508"/>
                    <a:pt x="3644" y="499"/>
                    <a:pt x="3649" y="490"/>
                  </a:cubicBezTo>
                  <a:cubicBezTo>
                    <a:pt x="3651" y="487"/>
                    <a:pt x="3652" y="476"/>
                    <a:pt x="3654" y="475"/>
                  </a:cubicBezTo>
                  <a:cubicBezTo>
                    <a:pt x="3662" y="472"/>
                    <a:pt x="3662" y="483"/>
                    <a:pt x="3666" y="485"/>
                  </a:cubicBezTo>
                  <a:cubicBezTo>
                    <a:pt x="3677" y="491"/>
                    <a:pt x="3685" y="479"/>
                    <a:pt x="3694" y="474"/>
                  </a:cubicBezTo>
                  <a:cubicBezTo>
                    <a:pt x="3705" y="469"/>
                    <a:pt x="3719" y="469"/>
                    <a:pt x="3723" y="455"/>
                  </a:cubicBezTo>
                  <a:cubicBezTo>
                    <a:pt x="3710" y="463"/>
                    <a:pt x="3699" y="460"/>
                    <a:pt x="3687" y="471"/>
                  </a:cubicBezTo>
                  <a:cubicBezTo>
                    <a:pt x="3681" y="477"/>
                    <a:pt x="3679" y="484"/>
                    <a:pt x="3670" y="480"/>
                  </a:cubicBezTo>
                  <a:cubicBezTo>
                    <a:pt x="3665" y="477"/>
                    <a:pt x="3666" y="470"/>
                    <a:pt x="3661" y="468"/>
                  </a:cubicBezTo>
                  <a:cubicBezTo>
                    <a:pt x="3649" y="464"/>
                    <a:pt x="3638" y="488"/>
                    <a:pt x="3631" y="495"/>
                  </a:cubicBezTo>
                  <a:cubicBezTo>
                    <a:pt x="3626" y="500"/>
                    <a:pt x="3623" y="504"/>
                    <a:pt x="3616" y="506"/>
                  </a:cubicBezTo>
                  <a:cubicBezTo>
                    <a:pt x="3610" y="508"/>
                    <a:pt x="3602" y="505"/>
                    <a:pt x="3597" y="509"/>
                  </a:cubicBezTo>
                  <a:cubicBezTo>
                    <a:pt x="3580" y="525"/>
                    <a:pt x="3612" y="528"/>
                    <a:pt x="3618" y="536"/>
                  </a:cubicBezTo>
                  <a:cubicBezTo>
                    <a:pt x="3627" y="548"/>
                    <a:pt x="3621" y="565"/>
                    <a:pt x="3614" y="576"/>
                  </a:cubicBezTo>
                  <a:cubicBezTo>
                    <a:pt x="3602" y="594"/>
                    <a:pt x="3595" y="595"/>
                    <a:pt x="3576" y="589"/>
                  </a:cubicBezTo>
                  <a:cubicBezTo>
                    <a:pt x="3570" y="587"/>
                    <a:pt x="3559" y="586"/>
                    <a:pt x="3554" y="582"/>
                  </a:cubicBezTo>
                  <a:cubicBezTo>
                    <a:pt x="3550" y="579"/>
                    <a:pt x="3550" y="571"/>
                    <a:pt x="3544" y="568"/>
                  </a:cubicBezTo>
                  <a:cubicBezTo>
                    <a:pt x="3546" y="596"/>
                    <a:pt x="3494" y="579"/>
                    <a:pt x="3481" y="577"/>
                  </a:cubicBezTo>
                  <a:cubicBezTo>
                    <a:pt x="3472" y="575"/>
                    <a:pt x="3461" y="571"/>
                    <a:pt x="3452" y="572"/>
                  </a:cubicBezTo>
                  <a:cubicBezTo>
                    <a:pt x="3443" y="572"/>
                    <a:pt x="3423" y="583"/>
                    <a:pt x="3423" y="570"/>
                  </a:cubicBezTo>
                  <a:cubicBezTo>
                    <a:pt x="3413" y="573"/>
                    <a:pt x="3405" y="576"/>
                    <a:pt x="3395" y="576"/>
                  </a:cubicBezTo>
                  <a:cubicBezTo>
                    <a:pt x="3381" y="576"/>
                    <a:pt x="3365" y="570"/>
                    <a:pt x="3351" y="572"/>
                  </a:cubicBezTo>
                  <a:cubicBezTo>
                    <a:pt x="3343" y="574"/>
                    <a:pt x="3335" y="581"/>
                    <a:pt x="3327" y="581"/>
                  </a:cubicBezTo>
                  <a:cubicBezTo>
                    <a:pt x="3322" y="581"/>
                    <a:pt x="3319" y="577"/>
                    <a:pt x="3313" y="577"/>
                  </a:cubicBezTo>
                  <a:cubicBezTo>
                    <a:pt x="3309" y="577"/>
                    <a:pt x="3302" y="580"/>
                    <a:pt x="3298" y="581"/>
                  </a:cubicBezTo>
                  <a:cubicBezTo>
                    <a:pt x="3289" y="584"/>
                    <a:pt x="3275" y="585"/>
                    <a:pt x="3268" y="589"/>
                  </a:cubicBezTo>
                  <a:cubicBezTo>
                    <a:pt x="3261" y="594"/>
                    <a:pt x="3260" y="599"/>
                    <a:pt x="3254" y="605"/>
                  </a:cubicBezTo>
                  <a:cubicBezTo>
                    <a:pt x="3247" y="612"/>
                    <a:pt x="3233" y="614"/>
                    <a:pt x="3228" y="622"/>
                  </a:cubicBezTo>
                  <a:cubicBezTo>
                    <a:pt x="3224" y="632"/>
                    <a:pt x="3233" y="646"/>
                    <a:pt x="3216" y="646"/>
                  </a:cubicBezTo>
                  <a:cubicBezTo>
                    <a:pt x="3223" y="658"/>
                    <a:pt x="3232" y="670"/>
                    <a:pt x="3236" y="683"/>
                  </a:cubicBezTo>
                  <a:cubicBezTo>
                    <a:pt x="3225" y="676"/>
                    <a:pt x="3216" y="669"/>
                    <a:pt x="3208" y="659"/>
                  </a:cubicBezTo>
                  <a:cubicBezTo>
                    <a:pt x="3202" y="652"/>
                    <a:pt x="3193" y="626"/>
                    <a:pt x="3186" y="626"/>
                  </a:cubicBezTo>
                  <a:cubicBezTo>
                    <a:pt x="3187" y="633"/>
                    <a:pt x="3198" y="646"/>
                    <a:pt x="3186" y="646"/>
                  </a:cubicBezTo>
                  <a:cubicBezTo>
                    <a:pt x="3190" y="659"/>
                    <a:pt x="3196" y="673"/>
                    <a:pt x="3189" y="687"/>
                  </a:cubicBezTo>
                  <a:cubicBezTo>
                    <a:pt x="3179" y="704"/>
                    <a:pt x="3169" y="692"/>
                    <a:pt x="3155" y="690"/>
                  </a:cubicBezTo>
                  <a:cubicBezTo>
                    <a:pt x="3144" y="689"/>
                    <a:pt x="3124" y="694"/>
                    <a:pt x="3114" y="698"/>
                  </a:cubicBezTo>
                  <a:cubicBezTo>
                    <a:pt x="3094" y="704"/>
                    <a:pt x="3105" y="706"/>
                    <a:pt x="3104" y="721"/>
                  </a:cubicBezTo>
                  <a:cubicBezTo>
                    <a:pt x="3095" y="719"/>
                    <a:pt x="3086" y="715"/>
                    <a:pt x="3077" y="714"/>
                  </a:cubicBezTo>
                  <a:cubicBezTo>
                    <a:pt x="3074" y="713"/>
                    <a:pt x="3066" y="709"/>
                    <a:pt x="3061" y="709"/>
                  </a:cubicBezTo>
                  <a:cubicBezTo>
                    <a:pt x="3061" y="717"/>
                    <a:pt x="3065" y="721"/>
                    <a:pt x="3067" y="728"/>
                  </a:cubicBezTo>
                  <a:cubicBezTo>
                    <a:pt x="3040" y="723"/>
                    <a:pt x="3019" y="744"/>
                    <a:pt x="3014" y="771"/>
                  </a:cubicBezTo>
                  <a:cubicBezTo>
                    <a:pt x="3012" y="785"/>
                    <a:pt x="3014" y="799"/>
                    <a:pt x="3015" y="813"/>
                  </a:cubicBezTo>
                  <a:cubicBezTo>
                    <a:pt x="3016" y="818"/>
                    <a:pt x="3014" y="827"/>
                    <a:pt x="3017" y="832"/>
                  </a:cubicBezTo>
                  <a:cubicBezTo>
                    <a:pt x="3019" y="837"/>
                    <a:pt x="3024" y="838"/>
                    <a:pt x="3026" y="841"/>
                  </a:cubicBezTo>
                  <a:cubicBezTo>
                    <a:pt x="3033" y="855"/>
                    <a:pt x="3016" y="884"/>
                    <a:pt x="3002" y="893"/>
                  </a:cubicBezTo>
                  <a:cubicBezTo>
                    <a:pt x="2998" y="896"/>
                    <a:pt x="2988" y="896"/>
                    <a:pt x="2985" y="899"/>
                  </a:cubicBezTo>
                  <a:cubicBezTo>
                    <a:pt x="2981" y="902"/>
                    <a:pt x="2983" y="907"/>
                    <a:pt x="2982" y="908"/>
                  </a:cubicBezTo>
                  <a:cubicBezTo>
                    <a:pt x="2974" y="915"/>
                    <a:pt x="2959" y="918"/>
                    <a:pt x="2949" y="923"/>
                  </a:cubicBezTo>
                  <a:cubicBezTo>
                    <a:pt x="2974" y="948"/>
                    <a:pt x="2999" y="940"/>
                    <a:pt x="3028" y="926"/>
                  </a:cubicBezTo>
                  <a:cubicBezTo>
                    <a:pt x="3033" y="924"/>
                    <a:pt x="3062" y="905"/>
                    <a:pt x="3064" y="905"/>
                  </a:cubicBezTo>
                  <a:cubicBezTo>
                    <a:pt x="3079" y="910"/>
                    <a:pt x="3045" y="934"/>
                    <a:pt x="3042" y="937"/>
                  </a:cubicBezTo>
                  <a:cubicBezTo>
                    <a:pt x="3020" y="955"/>
                    <a:pt x="3003" y="976"/>
                    <a:pt x="2975" y="985"/>
                  </a:cubicBezTo>
                  <a:cubicBezTo>
                    <a:pt x="2959" y="991"/>
                    <a:pt x="2943" y="995"/>
                    <a:pt x="2927" y="999"/>
                  </a:cubicBezTo>
                  <a:cubicBezTo>
                    <a:pt x="2920" y="1001"/>
                    <a:pt x="2915" y="1001"/>
                    <a:pt x="2911" y="1007"/>
                  </a:cubicBezTo>
                  <a:cubicBezTo>
                    <a:pt x="2906" y="1014"/>
                    <a:pt x="2912" y="1019"/>
                    <a:pt x="2908" y="1026"/>
                  </a:cubicBezTo>
                  <a:cubicBezTo>
                    <a:pt x="2904" y="1035"/>
                    <a:pt x="2886" y="1038"/>
                    <a:pt x="2877" y="1045"/>
                  </a:cubicBezTo>
                  <a:cubicBezTo>
                    <a:pt x="2867" y="1054"/>
                    <a:pt x="2856" y="1056"/>
                    <a:pt x="2849" y="1067"/>
                  </a:cubicBezTo>
                  <a:cubicBezTo>
                    <a:pt x="2831" y="1094"/>
                    <a:pt x="2808" y="1109"/>
                    <a:pt x="2781" y="1126"/>
                  </a:cubicBezTo>
                  <a:cubicBezTo>
                    <a:pt x="2727" y="1162"/>
                    <a:pt x="2673" y="1194"/>
                    <a:pt x="2615" y="1222"/>
                  </a:cubicBezTo>
                  <a:cubicBezTo>
                    <a:pt x="2602" y="1228"/>
                    <a:pt x="2589" y="1233"/>
                    <a:pt x="2575" y="1236"/>
                  </a:cubicBezTo>
                  <a:cubicBezTo>
                    <a:pt x="2555" y="1239"/>
                    <a:pt x="2542" y="1237"/>
                    <a:pt x="2523" y="1235"/>
                  </a:cubicBezTo>
                  <a:cubicBezTo>
                    <a:pt x="2508" y="1233"/>
                    <a:pt x="2499" y="1246"/>
                    <a:pt x="2485" y="1246"/>
                  </a:cubicBezTo>
                  <a:cubicBezTo>
                    <a:pt x="2477" y="1246"/>
                    <a:pt x="2433" y="1230"/>
                    <a:pt x="2448" y="1221"/>
                  </a:cubicBezTo>
                  <a:cubicBezTo>
                    <a:pt x="2434" y="1222"/>
                    <a:pt x="2442" y="1231"/>
                    <a:pt x="2436" y="1240"/>
                  </a:cubicBezTo>
                  <a:cubicBezTo>
                    <a:pt x="2432" y="1245"/>
                    <a:pt x="2421" y="1249"/>
                    <a:pt x="2415" y="1254"/>
                  </a:cubicBezTo>
                  <a:cubicBezTo>
                    <a:pt x="2398" y="1270"/>
                    <a:pt x="2375" y="1289"/>
                    <a:pt x="2362" y="1308"/>
                  </a:cubicBezTo>
                  <a:cubicBezTo>
                    <a:pt x="2337" y="1344"/>
                    <a:pt x="2376" y="1400"/>
                    <a:pt x="2349" y="1435"/>
                  </a:cubicBezTo>
                  <a:cubicBezTo>
                    <a:pt x="2369" y="1445"/>
                    <a:pt x="2365" y="1455"/>
                    <a:pt x="2374" y="1474"/>
                  </a:cubicBezTo>
                  <a:cubicBezTo>
                    <a:pt x="2381" y="1489"/>
                    <a:pt x="2399" y="1490"/>
                    <a:pt x="2414" y="1497"/>
                  </a:cubicBezTo>
                  <a:cubicBezTo>
                    <a:pt x="2430" y="1504"/>
                    <a:pt x="2443" y="1512"/>
                    <a:pt x="2460" y="1517"/>
                  </a:cubicBezTo>
                  <a:cubicBezTo>
                    <a:pt x="2478" y="1523"/>
                    <a:pt x="2484" y="1537"/>
                    <a:pt x="2492" y="1554"/>
                  </a:cubicBezTo>
                  <a:cubicBezTo>
                    <a:pt x="2499" y="1569"/>
                    <a:pt x="2502" y="1586"/>
                    <a:pt x="2509" y="1601"/>
                  </a:cubicBezTo>
                  <a:cubicBezTo>
                    <a:pt x="2517" y="1619"/>
                    <a:pt x="2525" y="1624"/>
                    <a:pt x="2540" y="1637"/>
                  </a:cubicBezTo>
                  <a:cubicBezTo>
                    <a:pt x="2569" y="1660"/>
                    <a:pt x="2599" y="1683"/>
                    <a:pt x="2626" y="1708"/>
                  </a:cubicBezTo>
                  <a:cubicBezTo>
                    <a:pt x="2677" y="1755"/>
                    <a:pt x="2725" y="1811"/>
                    <a:pt x="2758" y="1872"/>
                  </a:cubicBezTo>
                  <a:cubicBezTo>
                    <a:pt x="2773" y="1900"/>
                    <a:pt x="2803" y="1938"/>
                    <a:pt x="2794" y="1971"/>
                  </a:cubicBezTo>
                  <a:cubicBezTo>
                    <a:pt x="2790" y="1988"/>
                    <a:pt x="2783" y="2007"/>
                    <a:pt x="2767" y="2013"/>
                  </a:cubicBezTo>
                  <a:cubicBezTo>
                    <a:pt x="2753" y="2017"/>
                    <a:pt x="2738" y="2014"/>
                    <a:pt x="2724" y="2019"/>
                  </a:cubicBezTo>
                  <a:cubicBezTo>
                    <a:pt x="2705" y="2025"/>
                    <a:pt x="2685" y="2037"/>
                    <a:pt x="2665" y="2040"/>
                  </a:cubicBezTo>
                  <a:cubicBezTo>
                    <a:pt x="2646" y="2043"/>
                    <a:pt x="2623" y="2041"/>
                    <a:pt x="2604" y="2044"/>
                  </a:cubicBezTo>
                  <a:cubicBezTo>
                    <a:pt x="2596" y="2045"/>
                    <a:pt x="2592" y="2044"/>
                    <a:pt x="2583" y="2041"/>
                  </a:cubicBezTo>
                  <a:cubicBezTo>
                    <a:pt x="2577" y="2039"/>
                    <a:pt x="2570" y="2039"/>
                    <a:pt x="2565" y="2036"/>
                  </a:cubicBezTo>
                  <a:cubicBezTo>
                    <a:pt x="2562" y="2035"/>
                    <a:pt x="2559" y="2030"/>
                    <a:pt x="2556" y="2030"/>
                  </a:cubicBezTo>
                  <a:cubicBezTo>
                    <a:pt x="2546" y="2028"/>
                    <a:pt x="2509" y="2036"/>
                    <a:pt x="2511" y="2047"/>
                  </a:cubicBezTo>
                  <a:cubicBezTo>
                    <a:pt x="2522" y="2046"/>
                    <a:pt x="2549" y="2032"/>
                    <a:pt x="2554" y="2040"/>
                  </a:cubicBezTo>
                  <a:cubicBezTo>
                    <a:pt x="2528" y="2049"/>
                    <a:pt x="2474" y="2057"/>
                    <a:pt x="2464" y="2087"/>
                  </a:cubicBezTo>
                  <a:cubicBezTo>
                    <a:pt x="2460" y="2097"/>
                    <a:pt x="2462" y="2102"/>
                    <a:pt x="2465" y="2111"/>
                  </a:cubicBezTo>
                  <a:cubicBezTo>
                    <a:pt x="2469" y="2119"/>
                    <a:pt x="2480" y="2127"/>
                    <a:pt x="2475" y="2136"/>
                  </a:cubicBezTo>
                  <a:cubicBezTo>
                    <a:pt x="2469" y="2145"/>
                    <a:pt x="2443" y="2140"/>
                    <a:pt x="2434" y="2152"/>
                  </a:cubicBezTo>
                  <a:cubicBezTo>
                    <a:pt x="2428" y="2158"/>
                    <a:pt x="2429" y="2165"/>
                    <a:pt x="2423" y="2170"/>
                  </a:cubicBezTo>
                  <a:cubicBezTo>
                    <a:pt x="2416" y="2176"/>
                    <a:pt x="2407" y="2174"/>
                    <a:pt x="2402" y="2183"/>
                  </a:cubicBezTo>
                  <a:cubicBezTo>
                    <a:pt x="2398" y="2191"/>
                    <a:pt x="2403" y="2197"/>
                    <a:pt x="2394" y="2203"/>
                  </a:cubicBezTo>
                  <a:cubicBezTo>
                    <a:pt x="2386" y="2208"/>
                    <a:pt x="2377" y="2202"/>
                    <a:pt x="2369" y="2200"/>
                  </a:cubicBezTo>
                  <a:cubicBezTo>
                    <a:pt x="2333" y="2193"/>
                    <a:pt x="2288" y="2207"/>
                    <a:pt x="2252" y="2212"/>
                  </a:cubicBezTo>
                  <a:cubicBezTo>
                    <a:pt x="2216" y="2217"/>
                    <a:pt x="2181" y="2227"/>
                    <a:pt x="2145" y="2231"/>
                  </a:cubicBezTo>
                  <a:cubicBezTo>
                    <a:pt x="2128" y="2234"/>
                    <a:pt x="2110" y="2233"/>
                    <a:pt x="2093" y="2234"/>
                  </a:cubicBezTo>
                  <a:cubicBezTo>
                    <a:pt x="2085" y="2234"/>
                    <a:pt x="2076" y="2236"/>
                    <a:pt x="2068" y="2235"/>
                  </a:cubicBezTo>
                  <a:cubicBezTo>
                    <a:pt x="2061" y="2234"/>
                    <a:pt x="2053" y="2228"/>
                    <a:pt x="2046" y="2229"/>
                  </a:cubicBezTo>
                  <a:cubicBezTo>
                    <a:pt x="2042" y="2230"/>
                    <a:pt x="2039" y="2235"/>
                    <a:pt x="2036" y="2236"/>
                  </a:cubicBezTo>
                  <a:cubicBezTo>
                    <a:pt x="2032" y="2236"/>
                    <a:pt x="2030" y="2233"/>
                    <a:pt x="2027" y="2233"/>
                  </a:cubicBezTo>
                  <a:cubicBezTo>
                    <a:pt x="2024" y="2233"/>
                    <a:pt x="2023" y="2228"/>
                    <a:pt x="2018" y="2229"/>
                  </a:cubicBezTo>
                  <a:cubicBezTo>
                    <a:pt x="2013" y="2230"/>
                    <a:pt x="2010" y="2241"/>
                    <a:pt x="2006" y="2241"/>
                  </a:cubicBezTo>
                  <a:cubicBezTo>
                    <a:pt x="1993" y="2243"/>
                    <a:pt x="1984" y="2214"/>
                    <a:pt x="1974" y="2207"/>
                  </a:cubicBezTo>
                  <a:cubicBezTo>
                    <a:pt x="1964" y="2198"/>
                    <a:pt x="1936" y="2201"/>
                    <a:pt x="1946" y="2184"/>
                  </a:cubicBezTo>
                  <a:cubicBezTo>
                    <a:pt x="1950" y="2177"/>
                    <a:pt x="1954" y="2179"/>
                    <a:pt x="1956" y="2170"/>
                  </a:cubicBezTo>
                  <a:cubicBezTo>
                    <a:pt x="1958" y="2160"/>
                    <a:pt x="1952" y="2153"/>
                    <a:pt x="1959" y="2143"/>
                  </a:cubicBezTo>
                  <a:cubicBezTo>
                    <a:pt x="1965" y="2135"/>
                    <a:pt x="1972" y="2134"/>
                    <a:pt x="1976" y="2123"/>
                  </a:cubicBezTo>
                  <a:cubicBezTo>
                    <a:pt x="1978" y="2116"/>
                    <a:pt x="1979" y="2106"/>
                    <a:pt x="1978" y="2098"/>
                  </a:cubicBezTo>
                  <a:cubicBezTo>
                    <a:pt x="1975" y="2073"/>
                    <a:pt x="1947" y="2081"/>
                    <a:pt x="1952" y="2053"/>
                  </a:cubicBezTo>
                  <a:cubicBezTo>
                    <a:pt x="1956" y="2029"/>
                    <a:pt x="1965" y="2024"/>
                    <a:pt x="1949" y="2004"/>
                  </a:cubicBezTo>
                  <a:cubicBezTo>
                    <a:pt x="1937" y="1992"/>
                    <a:pt x="1917" y="1977"/>
                    <a:pt x="1909" y="1962"/>
                  </a:cubicBezTo>
                  <a:cubicBezTo>
                    <a:pt x="1925" y="1957"/>
                    <a:pt x="1931" y="1927"/>
                    <a:pt x="1924" y="1914"/>
                  </a:cubicBezTo>
                  <a:cubicBezTo>
                    <a:pt x="1919" y="1904"/>
                    <a:pt x="1905" y="1900"/>
                    <a:pt x="1901" y="1891"/>
                  </a:cubicBezTo>
                  <a:cubicBezTo>
                    <a:pt x="1895" y="1880"/>
                    <a:pt x="1908" y="1886"/>
                    <a:pt x="1902" y="1874"/>
                  </a:cubicBezTo>
                  <a:cubicBezTo>
                    <a:pt x="1893" y="1854"/>
                    <a:pt x="1864" y="1840"/>
                    <a:pt x="1849" y="1827"/>
                  </a:cubicBezTo>
                  <a:cubicBezTo>
                    <a:pt x="1831" y="1812"/>
                    <a:pt x="1856" y="1794"/>
                    <a:pt x="1874" y="1801"/>
                  </a:cubicBezTo>
                  <a:cubicBezTo>
                    <a:pt x="1868" y="1786"/>
                    <a:pt x="1852" y="1787"/>
                    <a:pt x="1844" y="1778"/>
                  </a:cubicBezTo>
                  <a:cubicBezTo>
                    <a:pt x="1835" y="1768"/>
                    <a:pt x="1848" y="1756"/>
                    <a:pt x="1856" y="1744"/>
                  </a:cubicBezTo>
                  <a:cubicBezTo>
                    <a:pt x="1844" y="1746"/>
                    <a:pt x="1833" y="1744"/>
                    <a:pt x="1823" y="1738"/>
                  </a:cubicBezTo>
                  <a:cubicBezTo>
                    <a:pt x="1845" y="1737"/>
                    <a:pt x="1814" y="1729"/>
                    <a:pt x="1811" y="1728"/>
                  </a:cubicBezTo>
                  <a:cubicBezTo>
                    <a:pt x="1798" y="1720"/>
                    <a:pt x="1799" y="1705"/>
                    <a:pt x="1807" y="1695"/>
                  </a:cubicBezTo>
                  <a:cubicBezTo>
                    <a:pt x="1822" y="1678"/>
                    <a:pt x="1863" y="1689"/>
                    <a:pt x="1861" y="1663"/>
                  </a:cubicBezTo>
                  <a:cubicBezTo>
                    <a:pt x="1852" y="1662"/>
                    <a:pt x="1843" y="1670"/>
                    <a:pt x="1835" y="1674"/>
                  </a:cubicBezTo>
                  <a:cubicBezTo>
                    <a:pt x="1827" y="1646"/>
                    <a:pt x="1829" y="1622"/>
                    <a:pt x="1831" y="1593"/>
                  </a:cubicBezTo>
                  <a:cubicBezTo>
                    <a:pt x="1820" y="1612"/>
                    <a:pt x="1813" y="1628"/>
                    <a:pt x="1797" y="1642"/>
                  </a:cubicBezTo>
                  <a:cubicBezTo>
                    <a:pt x="1793" y="1635"/>
                    <a:pt x="1790" y="1623"/>
                    <a:pt x="1780" y="1625"/>
                  </a:cubicBezTo>
                  <a:cubicBezTo>
                    <a:pt x="1782" y="1631"/>
                    <a:pt x="1783" y="1638"/>
                    <a:pt x="1787" y="1643"/>
                  </a:cubicBezTo>
                  <a:cubicBezTo>
                    <a:pt x="1791" y="1646"/>
                    <a:pt x="1804" y="1650"/>
                    <a:pt x="1799" y="1657"/>
                  </a:cubicBezTo>
                  <a:cubicBezTo>
                    <a:pt x="1796" y="1661"/>
                    <a:pt x="1757" y="1657"/>
                    <a:pt x="1751" y="1655"/>
                  </a:cubicBezTo>
                  <a:cubicBezTo>
                    <a:pt x="1743" y="1651"/>
                    <a:pt x="1737" y="1647"/>
                    <a:pt x="1729" y="1644"/>
                  </a:cubicBezTo>
                  <a:cubicBezTo>
                    <a:pt x="1722" y="1642"/>
                    <a:pt x="1709" y="1642"/>
                    <a:pt x="1704" y="1637"/>
                  </a:cubicBezTo>
                  <a:cubicBezTo>
                    <a:pt x="1700" y="1633"/>
                    <a:pt x="1701" y="1624"/>
                    <a:pt x="1699" y="1618"/>
                  </a:cubicBezTo>
                  <a:cubicBezTo>
                    <a:pt x="1694" y="1607"/>
                    <a:pt x="1695" y="1609"/>
                    <a:pt x="1681" y="1606"/>
                  </a:cubicBezTo>
                  <a:cubicBezTo>
                    <a:pt x="1690" y="1608"/>
                    <a:pt x="1693" y="1612"/>
                    <a:pt x="1691" y="1619"/>
                  </a:cubicBezTo>
                  <a:cubicBezTo>
                    <a:pt x="1689" y="1625"/>
                    <a:pt x="1682" y="1619"/>
                    <a:pt x="1682" y="1626"/>
                  </a:cubicBezTo>
                  <a:cubicBezTo>
                    <a:pt x="1682" y="1631"/>
                    <a:pt x="1687" y="1633"/>
                    <a:pt x="1689" y="1635"/>
                  </a:cubicBezTo>
                  <a:cubicBezTo>
                    <a:pt x="1695" y="1642"/>
                    <a:pt x="1710" y="1646"/>
                    <a:pt x="1714" y="1652"/>
                  </a:cubicBezTo>
                  <a:cubicBezTo>
                    <a:pt x="1719" y="1659"/>
                    <a:pt x="1713" y="1662"/>
                    <a:pt x="1713" y="1671"/>
                  </a:cubicBezTo>
                  <a:cubicBezTo>
                    <a:pt x="1713" y="1694"/>
                    <a:pt x="1736" y="1700"/>
                    <a:pt x="1722" y="1725"/>
                  </a:cubicBezTo>
                  <a:cubicBezTo>
                    <a:pt x="1713" y="1741"/>
                    <a:pt x="1696" y="1752"/>
                    <a:pt x="1681" y="1763"/>
                  </a:cubicBezTo>
                  <a:cubicBezTo>
                    <a:pt x="1670" y="1751"/>
                    <a:pt x="1691" y="1730"/>
                    <a:pt x="1664" y="1737"/>
                  </a:cubicBezTo>
                  <a:cubicBezTo>
                    <a:pt x="1647" y="1741"/>
                    <a:pt x="1659" y="1741"/>
                    <a:pt x="1666" y="1748"/>
                  </a:cubicBezTo>
                  <a:cubicBezTo>
                    <a:pt x="1672" y="1754"/>
                    <a:pt x="1676" y="1762"/>
                    <a:pt x="1681" y="1769"/>
                  </a:cubicBezTo>
                  <a:cubicBezTo>
                    <a:pt x="1671" y="1773"/>
                    <a:pt x="1664" y="1776"/>
                    <a:pt x="1655" y="1769"/>
                  </a:cubicBezTo>
                  <a:cubicBezTo>
                    <a:pt x="1659" y="1777"/>
                    <a:pt x="1664" y="1788"/>
                    <a:pt x="1673" y="1789"/>
                  </a:cubicBezTo>
                  <a:cubicBezTo>
                    <a:pt x="1679" y="1789"/>
                    <a:pt x="1693" y="1779"/>
                    <a:pt x="1699" y="1777"/>
                  </a:cubicBezTo>
                  <a:cubicBezTo>
                    <a:pt x="1708" y="1791"/>
                    <a:pt x="1699" y="1810"/>
                    <a:pt x="1699" y="1826"/>
                  </a:cubicBezTo>
                  <a:cubicBezTo>
                    <a:pt x="1700" y="1845"/>
                    <a:pt x="1703" y="1851"/>
                    <a:pt x="1687" y="1864"/>
                  </a:cubicBezTo>
                  <a:cubicBezTo>
                    <a:pt x="1678" y="1870"/>
                    <a:pt x="1680" y="1871"/>
                    <a:pt x="1670" y="1868"/>
                  </a:cubicBezTo>
                  <a:cubicBezTo>
                    <a:pt x="1662" y="1866"/>
                    <a:pt x="1654" y="1859"/>
                    <a:pt x="1647" y="1855"/>
                  </a:cubicBezTo>
                  <a:cubicBezTo>
                    <a:pt x="1641" y="1853"/>
                    <a:pt x="1633" y="1850"/>
                    <a:pt x="1630" y="1847"/>
                  </a:cubicBezTo>
                  <a:cubicBezTo>
                    <a:pt x="1622" y="1841"/>
                    <a:pt x="1625" y="1836"/>
                    <a:pt x="1614" y="1833"/>
                  </a:cubicBezTo>
                  <a:cubicBezTo>
                    <a:pt x="1601" y="1829"/>
                    <a:pt x="1587" y="1831"/>
                    <a:pt x="1572" y="1827"/>
                  </a:cubicBezTo>
                  <a:cubicBezTo>
                    <a:pt x="1555" y="1822"/>
                    <a:pt x="1536" y="1813"/>
                    <a:pt x="1518" y="1812"/>
                  </a:cubicBezTo>
                  <a:cubicBezTo>
                    <a:pt x="1512" y="1811"/>
                    <a:pt x="1501" y="1816"/>
                    <a:pt x="1496" y="1814"/>
                  </a:cubicBezTo>
                  <a:cubicBezTo>
                    <a:pt x="1490" y="1812"/>
                    <a:pt x="1490" y="1805"/>
                    <a:pt x="1486" y="1799"/>
                  </a:cubicBezTo>
                  <a:cubicBezTo>
                    <a:pt x="1473" y="1779"/>
                    <a:pt x="1466" y="1786"/>
                    <a:pt x="1447" y="1788"/>
                  </a:cubicBezTo>
                  <a:cubicBezTo>
                    <a:pt x="1435" y="1789"/>
                    <a:pt x="1403" y="1785"/>
                    <a:pt x="1399" y="1772"/>
                  </a:cubicBezTo>
                  <a:cubicBezTo>
                    <a:pt x="1396" y="1761"/>
                    <a:pt x="1403" y="1763"/>
                    <a:pt x="1411" y="1758"/>
                  </a:cubicBezTo>
                  <a:cubicBezTo>
                    <a:pt x="1420" y="1754"/>
                    <a:pt x="1426" y="1749"/>
                    <a:pt x="1434" y="1742"/>
                  </a:cubicBezTo>
                  <a:cubicBezTo>
                    <a:pt x="1424" y="1739"/>
                    <a:pt x="1409" y="1732"/>
                    <a:pt x="1399" y="1732"/>
                  </a:cubicBezTo>
                  <a:cubicBezTo>
                    <a:pt x="1386" y="1733"/>
                    <a:pt x="1388" y="1739"/>
                    <a:pt x="1387" y="1751"/>
                  </a:cubicBezTo>
                  <a:cubicBezTo>
                    <a:pt x="1380" y="1745"/>
                    <a:pt x="1372" y="1740"/>
                    <a:pt x="1364" y="1735"/>
                  </a:cubicBezTo>
                  <a:cubicBezTo>
                    <a:pt x="1358" y="1730"/>
                    <a:pt x="1357" y="1735"/>
                    <a:pt x="1355" y="1727"/>
                  </a:cubicBezTo>
                  <a:cubicBezTo>
                    <a:pt x="1354" y="1723"/>
                    <a:pt x="1361" y="1720"/>
                    <a:pt x="1360" y="1715"/>
                  </a:cubicBezTo>
                  <a:cubicBezTo>
                    <a:pt x="1358" y="1707"/>
                    <a:pt x="1347" y="1702"/>
                    <a:pt x="1344" y="1693"/>
                  </a:cubicBezTo>
                  <a:cubicBezTo>
                    <a:pt x="1342" y="1684"/>
                    <a:pt x="1345" y="1673"/>
                    <a:pt x="1350" y="1666"/>
                  </a:cubicBezTo>
                  <a:cubicBezTo>
                    <a:pt x="1354" y="1657"/>
                    <a:pt x="1367" y="1651"/>
                    <a:pt x="1359" y="1642"/>
                  </a:cubicBezTo>
                  <a:cubicBezTo>
                    <a:pt x="1349" y="1632"/>
                    <a:pt x="1343" y="1645"/>
                    <a:pt x="1335" y="1644"/>
                  </a:cubicBezTo>
                  <a:cubicBezTo>
                    <a:pt x="1331" y="1644"/>
                    <a:pt x="1326" y="1642"/>
                    <a:pt x="1324" y="1637"/>
                  </a:cubicBezTo>
                  <a:cubicBezTo>
                    <a:pt x="1322" y="1629"/>
                    <a:pt x="1331" y="1630"/>
                    <a:pt x="1332" y="1625"/>
                  </a:cubicBezTo>
                  <a:cubicBezTo>
                    <a:pt x="1334" y="1612"/>
                    <a:pt x="1323" y="1612"/>
                    <a:pt x="1311" y="1612"/>
                  </a:cubicBezTo>
                  <a:cubicBezTo>
                    <a:pt x="1313" y="1605"/>
                    <a:pt x="1312" y="1591"/>
                    <a:pt x="1315" y="1584"/>
                  </a:cubicBezTo>
                  <a:cubicBezTo>
                    <a:pt x="1320" y="1571"/>
                    <a:pt x="1325" y="1576"/>
                    <a:pt x="1336" y="1580"/>
                  </a:cubicBezTo>
                  <a:cubicBezTo>
                    <a:pt x="1336" y="1567"/>
                    <a:pt x="1322" y="1564"/>
                    <a:pt x="1319" y="1555"/>
                  </a:cubicBezTo>
                  <a:cubicBezTo>
                    <a:pt x="1319" y="1556"/>
                    <a:pt x="1321" y="1539"/>
                    <a:pt x="1321" y="1539"/>
                  </a:cubicBezTo>
                  <a:cubicBezTo>
                    <a:pt x="1322" y="1534"/>
                    <a:pt x="1322" y="1530"/>
                    <a:pt x="1324" y="1524"/>
                  </a:cubicBezTo>
                  <a:cubicBezTo>
                    <a:pt x="1308" y="1533"/>
                    <a:pt x="1304" y="1523"/>
                    <a:pt x="1308" y="1546"/>
                  </a:cubicBezTo>
                  <a:cubicBezTo>
                    <a:pt x="1313" y="1570"/>
                    <a:pt x="1300" y="1561"/>
                    <a:pt x="1293" y="1546"/>
                  </a:cubicBezTo>
                  <a:cubicBezTo>
                    <a:pt x="1287" y="1531"/>
                    <a:pt x="1277" y="1520"/>
                    <a:pt x="1269" y="1506"/>
                  </a:cubicBezTo>
                  <a:cubicBezTo>
                    <a:pt x="1261" y="1492"/>
                    <a:pt x="1260" y="1474"/>
                    <a:pt x="1249" y="1461"/>
                  </a:cubicBezTo>
                  <a:cubicBezTo>
                    <a:pt x="1245" y="1472"/>
                    <a:pt x="1241" y="1480"/>
                    <a:pt x="1243" y="1492"/>
                  </a:cubicBezTo>
                  <a:cubicBezTo>
                    <a:pt x="1232" y="1481"/>
                    <a:pt x="1237" y="1479"/>
                    <a:pt x="1233" y="1465"/>
                  </a:cubicBezTo>
                  <a:cubicBezTo>
                    <a:pt x="1230" y="1455"/>
                    <a:pt x="1216" y="1451"/>
                    <a:pt x="1218" y="1442"/>
                  </a:cubicBezTo>
                  <a:cubicBezTo>
                    <a:pt x="1221" y="1444"/>
                    <a:pt x="1227" y="1447"/>
                    <a:pt x="1231" y="1447"/>
                  </a:cubicBezTo>
                  <a:cubicBezTo>
                    <a:pt x="1236" y="1447"/>
                    <a:pt x="1240" y="1442"/>
                    <a:pt x="1243" y="1442"/>
                  </a:cubicBezTo>
                  <a:cubicBezTo>
                    <a:pt x="1251" y="1442"/>
                    <a:pt x="1255" y="1446"/>
                    <a:pt x="1262" y="1448"/>
                  </a:cubicBezTo>
                  <a:cubicBezTo>
                    <a:pt x="1246" y="1419"/>
                    <a:pt x="1231" y="1394"/>
                    <a:pt x="1211" y="1367"/>
                  </a:cubicBezTo>
                  <a:cubicBezTo>
                    <a:pt x="1207" y="1361"/>
                    <a:pt x="1198" y="1333"/>
                    <a:pt x="1194" y="1335"/>
                  </a:cubicBezTo>
                  <a:cubicBezTo>
                    <a:pt x="1182" y="1339"/>
                    <a:pt x="1184" y="1366"/>
                    <a:pt x="1199" y="1366"/>
                  </a:cubicBezTo>
                  <a:cubicBezTo>
                    <a:pt x="1194" y="1374"/>
                    <a:pt x="1187" y="1383"/>
                    <a:pt x="1180" y="1389"/>
                  </a:cubicBezTo>
                  <a:cubicBezTo>
                    <a:pt x="1167" y="1401"/>
                    <a:pt x="1170" y="1396"/>
                    <a:pt x="1155" y="1387"/>
                  </a:cubicBezTo>
                  <a:cubicBezTo>
                    <a:pt x="1134" y="1374"/>
                    <a:pt x="1109" y="1369"/>
                    <a:pt x="1087" y="1359"/>
                  </a:cubicBezTo>
                  <a:cubicBezTo>
                    <a:pt x="1070" y="1351"/>
                    <a:pt x="1053" y="1347"/>
                    <a:pt x="1034" y="1342"/>
                  </a:cubicBezTo>
                  <a:cubicBezTo>
                    <a:pt x="1021" y="1339"/>
                    <a:pt x="1012" y="1342"/>
                    <a:pt x="1015" y="1326"/>
                  </a:cubicBezTo>
                  <a:cubicBezTo>
                    <a:pt x="1016" y="1316"/>
                    <a:pt x="1025" y="1305"/>
                    <a:pt x="1031" y="1297"/>
                  </a:cubicBezTo>
                  <a:cubicBezTo>
                    <a:pt x="1009" y="1300"/>
                    <a:pt x="996" y="1334"/>
                    <a:pt x="983" y="1331"/>
                  </a:cubicBezTo>
                  <a:cubicBezTo>
                    <a:pt x="973" y="1329"/>
                    <a:pt x="965" y="1309"/>
                    <a:pt x="956" y="1309"/>
                  </a:cubicBezTo>
                  <a:cubicBezTo>
                    <a:pt x="952" y="1309"/>
                    <a:pt x="947" y="1318"/>
                    <a:pt x="943" y="1319"/>
                  </a:cubicBezTo>
                  <a:cubicBezTo>
                    <a:pt x="938" y="1321"/>
                    <a:pt x="927" y="1319"/>
                    <a:pt x="922" y="1318"/>
                  </a:cubicBezTo>
                  <a:cubicBezTo>
                    <a:pt x="910" y="1317"/>
                    <a:pt x="898" y="1314"/>
                    <a:pt x="887" y="1309"/>
                  </a:cubicBezTo>
                  <a:cubicBezTo>
                    <a:pt x="881" y="1307"/>
                    <a:pt x="870" y="1294"/>
                    <a:pt x="864" y="1297"/>
                  </a:cubicBezTo>
                  <a:cubicBezTo>
                    <a:pt x="863" y="1297"/>
                    <a:pt x="858" y="1319"/>
                    <a:pt x="856" y="1324"/>
                  </a:cubicBezTo>
                  <a:cubicBezTo>
                    <a:pt x="850" y="1337"/>
                    <a:pt x="844" y="1350"/>
                    <a:pt x="838" y="1364"/>
                  </a:cubicBezTo>
                  <a:cubicBezTo>
                    <a:pt x="836" y="1362"/>
                    <a:pt x="833" y="1362"/>
                    <a:pt x="831" y="1360"/>
                  </a:cubicBezTo>
                  <a:cubicBezTo>
                    <a:pt x="830" y="1367"/>
                    <a:pt x="833" y="1365"/>
                    <a:pt x="825" y="1366"/>
                  </a:cubicBezTo>
                  <a:cubicBezTo>
                    <a:pt x="829" y="1357"/>
                    <a:pt x="835" y="1347"/>
                    <a:pt x="834" y="1338"/>
                  </a:cubicBezTo>
                  <a:cubicBezTo>
                    <a:pt x="831" y="1339"/>
                    <a:pt x="828" y="1339"/>
                    <a:pt x="825" y="1341"/>
                  </a:cubicBezTo>
                  <a:cubicBezTo>
                    <a:pt x="826" y="1329"/>
                    <a:pt x="839" y="1322"/>
                    <a:pt x="837" y="1315"/>
                  </a:cubicBezTo>
                  <a:cubicBezTo>
                    <a:pt x="820" y="1315"/>
                    <a:pt x="808" y="1333"/>
                    <a:pt x="791" y="1326"/>
                  </a:cubicBezTo>
                  <a:cubicBezTo>
                    <a:pt x="786" y="1324"/>
                    <a:pt x="778" y="1316"/>
                    <a:pt x="775" y="1312"/>
                  </a:cubicBezTo>
                  <a:cubicBezTo>
                    <a:pt x="772" y="1308"/>
                    <a:pt x="768" y="1312"/>
                    <a:pt x="768" y="1306"/>
                  </a:cubicBezTo>
                  <a:cubicBezTo>
                    <a:pt x="768" y="1300"/>
                    <a:pt x="773" y="1305"/>
                    <a:pt x="775" y="1300"/>
                  </a:cubicBezTo>
                  <a:cubicBezTo>
                    <a:pt x="778" y="1290"/>
                    <a:pt x="781" y="1301"/>
                    <a:pt x="777" y="1285"/>
                  </a:cubicBezTo>
                  <a:cubicBezTo>
                    <a:pt x="774" y="1277"/>
                    <a:pt x="770" y="1270"/>
                    <a:pt x="770" y="1261"/>
                  </a:cubicBezTo>
                  <a:cubicBezTo>
                    <a:pt x="770" y="1253"/>
                    <a:pt x="775" y="1248"/>
                    <a:pt x="775" y="1240"/>
                  </a:cubicBezTo>
                  <a:cubicBezTo>
                    <a:pt x="774" y="1232"/>
                    <a:pt x="763" y="1231"/>
                    <a:pt x="775" y="1221"/>
                  </a:cubicBezTo>
                  <a:cubicBezTo>
                    <a:pt x="776" y="1228"/>
                    <a:pt x="776" y="1225"/>
                    <a:pt x="781" y="1227"/>
                  </a:cubicBezTo>
                  <a:cubicBezTo>
                    <a:pt x="772" y="1207"/>
                    <a:pt x="780" y="1200"/>
                    <a:pt x="800" y="1195"/>
                  </a:cubicBezTo>
                  <a:cubicBezTo>
                    <a:pt x="790" y="1195"/>
                    <a:pt x="772" y="1191"/>
                    <a:pt x="763" y="1198"/>
                  </a:cubicBezTo>
                  <a:cubicBezTo>
                    <a:pt x="756" y="1203"/>
                    <a:pt x="747" y="1225"/>
                    <a:pt x="747" y="1234"/>
                  </a:cubicBezTo>
                  <a:cubicBezTo>
                    <a:pt x="719" y="1231"/>
                    <a:pt x="707" y="1225"/>
                    <a:pt x="713" y="1195"/>
                  </a:cubicBezTo>
                  <a:cubicBezTo>
                    <a:pt x="690" y="1204"/>
                    <a:pt x="673" y="1210"/>
                    <a:pt x="650" y="1202"/>
                  </a:cubicBezTo>
                  <a:cubicBezTo>
                    <a:pt x="652" y="1210"/>
                    <a:pt x="652" y="1219"/>
                    <a:pt x="656" y="1227"/>
                  </a:cubicBezTo>
                  <a:cubicBezTo>
                    <a:pt x="629" y="1231"/>
                    <a:pt x="607" y="1256"/>
                    <a:pt x="581" y="1238"/>
                  </a:cubicBezTo>
                  <a:cubicBezTo>
                    <a:pt x="576" y="1234"/>
                    <a:pt x="569" y="1229"/>
                    <a:pt x="571" y="1222"/>
                  </a:cubicBezTo>
                  <a:cubicBezTo>
                    <a:pt x="573" y="1217"/>
                    <a:pt x="586" y="1219"/>
                    <a:pt x="588" y="1214"/>
                  </a:cubicBezTo>
                  <a:cubicBezTo>
                    <a:pt x="591" y="1206"/>
                    <a:pt x="581" y="1207"/>
                    <a:pt x="578" y="1202"/>
                  </a:cubicBezTo>
                  <a:cubicBezTo>
                    <a:pt x="575" y="1196"/>
                    <a:pt x="574" y="1190"/>
                    <a:pt x="575" y="1183"/>
                  </a:cubicBezTo>
                  <a:cubicBezTo>
                    <a:pt x="566" y="1187"/>
                    <a:pt x="567" y="1192"/>
                    <a:pt x="565" y="1200"/>
                  </a:cubicBezTo>
                  <a:cubicBezTo>
                    <a:pt x="561" y="1209"/>
                    <a:pt x="561" y="1210"/>
                    <a:pt x="554" y="1216"/>
                  </a:cubicBezTo>
                  <a:cubicBezTo>
                    <a:pt x="545" y="1225"/>
                    <a:pt x="543" y="1217"/>
                    <a:pt x="546" y="1231"/>
                  </a:cubicBezTo>
                  <a:cubicBezTo>
                    <a:pt x="548" y="1238"/>
                    <a:pt x="554" y="1245"/>
                    <a:pt x="556" y="1252"/>
                  </a:cubicBezTo>
                  <a:cubicBezTo>
                    <a:pt x="539" y="1256"/>
                    <a:pt x="525" y="1254"/>
                    <a:pt x="508" y="1255"/>
                  </a:cubicBezTo>
                  <a:cubicBezTo>
                    <a:pt x="494" y="1256"/>
                    <a:pt x="478" y="1251"/>
                    <a:pt x="464" y="1246"/>
                  </a:cubicBezTo>
                  <a:cubicBezTo>
                    <a:pt x="431" y="1235"/>
                    <a:pt x="401" y="1217"/>
                    <a:pt x="367" y="1214"/>
                  </a:cubicBezTo>
                  <a:cubicBezTo>
                    <a:pt x="330" y="1211"/>
                    <a:pt x="295" y="1219"/>
                    <a:pt x="260" y="1230"/>
                  </a:cubicBezTo>
                  <a:cubicBezTo>
                    <a:pt x="229" y="1239"/>
                    <a:pt x="198" y="1251"/>
                    <a:pt x="181" y="1281"/>
                  </a:cubicBezTo>
                  <a:cubicBezTo>
                    <a:pt x="162" y="1312"/>
                    <a:pt x="164" y="1351"/>
                    <a:pt x="172" y="1385"/>
                  </a:cubicBezTo>
                  <a:cubicBezTo>
                    <a:pt x="176" y="1403"/>
                    <a:pt x="185" y="1421"/>
                    <a:pt x="191" y="1439"/>
                  </a:cubicBezTo>
                  <a:cubicBezTo>
                    <a:pt x="195" y="1455"/>
                    <a:pt x="187" y="1462"/>
                    <a:pt x="178" y="1476"/>
                  </a:cubicBezTo>
                  <a:cubicBezTo>
                    <a:pt x="174" y="1483"/>
                    <a:pt x="173" y="1488"/>
                    <a:pt x="166" y="1487"/>
                  </a:cubicBezTo>
                  <a:cubicBezTo>
                    <a:pt x="150" y="1487"/>
                    <a:pt x="151" y="1478"/>
                    <a:pt x="152" y="1469"/>
                  </a:cubicBezTo>
                  <a:cubicBezTo>
                    <a:pt x="154" y="1453"/>
                    <a:pt x="163" y="1434"/>
                    <a:pt x="160" y="1417"/>
                  </a:cubicBezTo>
                  <a:cubicBezTo>
                    <a:pt x="158" y="1404"/>
                    <a:pt x="146" y="1387"/>
                    <a:pt x="140" y="1374"/>
                  </a:cubicBezTo>
                  <a:cubicBezTo>
                    <a:pt x="132" y="1355"/>
                    <a:pt x="120" y="1335"/>
                    <a:pt x="113" y="1315"/>
                  </a:cubicBezTo>
                  <a:cubicBezTo>
                    <a:pt x="109" y="1302"/>
                    <a:pt x="112" y="1287"/>
                    <a:pt x="104" y="1276"/>
                  </a:cubicBezTo>
                  <a:cubicBezTo>
                    <a:pt x="100" y="1271"/>
                    <a:pt x="91" y="1266"/>
                    <a:pt x="85" y="1264"/>
                  </a:cubicBezTo>
                  <a:cubicBezTo>
                    <a:pt x="76" y="1263"/>
                    <a:pt x="71" y="1269"/>
                    <a:pt x="63" y="1268"/>
                  </a:cubicBezTo>
                  <a:cubicBezTo>
                    <a:pt x="52" y="1266"/>
                    <a:pt x="40" y="1244"/>
                    <a:pt x="29" y="1238"/>
                  </a:cubicBezTo>
                  <a:cubicBezTo>
                    <a:pt x="15" y="1229"/>
                    <a:pt x="0" y="1219"/>
                    <a:pt x="15" y="1204"/>
                  </a:cubicBezTo>
                  <a:cubicBezTo>
                    <a:pt x="26" y="1193"/>
                    <a:pt x="46" y="1189"/>
                    <a:pt x="59" y="1180"/>
                  </a:cubicBezTo>
                  <a:cubicBezTo>
                    <a:pt x="73" y="1169"/>
                    <a:pt x="84" y="1152"/>
                    <a:pt x="99" y="1141"/>
                  </a:cubicBezTo>
                  <a:cubicBezTo>
                    <a:pt x="128" y="1120"/>
                    <a:pt x="165" y="1122"/>
                    <a:pt x="188" y="1091"/>
                  </a:cubicBezTo>
                  <a:cubicBezTo>
                    <a:pt x="208" y="1064"/>
                    <a:pt x="207" y="1028"/>
                    <a:pt x="204" y="996"/>
                  </a:cubicBezTo>
                  <a:cubicBezTo>
                    <a:pt x="201" y="961"/>
                    <a:pt x="197" y="931"/>
                    <a:pt x="177" y="900"/>
                  </a:cubicBezTo>
                  <a:cubicBezTo>
                    <a:pt x="164" y="880"/>
                    <a:pt x="113" y="842"/>
                    <a:pt x="127" y="814"/>
                  </a:cubicBezTo>
                  <a:cubicBezTo>
                    <a:pt x="134" y="799"/>
                    <a:pt x="156" y="797"/>
                    <a:pt x="166" y="784"/>
                  </a:cubicBezTo>
                  <a:cubicBezTo>
                    <a:pt x="170" y="778"/>
                    <a:pt x="172" y="773"/>
                    <a:pt x="168" y="766"/>
                  </a:cubicBezTo>
                  <a:cubicBezTo>
                    <a:pt x="163" y="755"/>
                    <a:pt x="154" y="763"/>
                    <a:pt x="165" y="749"/>
                  </a:cubicBezTo>
                  <a:cubicBezTo>
                    <a:pt x="174" y="738"/>
                    <a:pt x="189" y="735"/>
                    <a:pt x="201" y="730"/>
                  </a:cubicBezTo>
                  <a:cubicBezTo>
                    <a:pt x="222" y="721"/>
                    <a:pt x="244" y="713"/>
                    <a:pt x="266" y="703"/>
                  </a:cubicBezTo>
                  <a:cubicBezTo>
                    <a:pt x="277" y="698"/>
                    <a:pt x="291" y="691"/>
                    <a:pt x="300" y="682"/>
                  </a:cubicBezTo>
                  <a:cubicBezTo>
                    <a:pt x="314" y="668"/>
                    <a:pt x="312" y="659"/>
                    <a:pt x="303" y="644"/>
                  </a:cubicBezTo>
                  <a:cubicBezTo>
                    <a:pt x="295" y="629"/>
                    <a:pt x="289" y="613"/>
                    <a:pt x="272" y="605"/>
                  </a:cubicBezTo>
                  <a:cubicBezTo>
                    <a:pt x="258" y="598"/>
                    <a:pt x="241" y="596"/>
                    <a:pt x="227" y="588"/>
                  </a:cubicBezTo>
                  <a:cubicBezTo>
                    <a:pt x="211" y="578"/>
                    <a:pt x="198" y="565"/>
                    <a:pt x="182" y="556"/>
                  </a:cubicBezTo>
                  <a:cubicBezTo>
                    <a:pt x="175" y="553"/>
                    <a:pt x="167" y="551"/>
                    <a:pt x="163" y="546"/>
                  </a:cubicBezTo>
                  <a:cubicBezTo>
                    <a:pt x="158" y="541"/>
                    <a:pt x="159" y="533"/>
                    <a:pt x="154" y="529"/>
                  </a:cubicBezTo>
                  <a:cubicBezTo>
                    <a:pt x="142" y="516"/>
                    <a:pt x="125" y="529"/>
                    <a:pt x="112" y="534"/>
                  </a:cubicBezTo>
                  <a:cubicBezTo>
                    <a:pt x="112" y="473"/>
                    <a:pt x="110" y="412"/>
                    <a:pt x="110" y="351"/>
                  </a:cubicBezTo>
                  <a:cubicBezTo>
                    <a:pt x="109" y="318"/>
                    <a:pt x="108" y="286"/>
                    <a:pt x="108" y="253"/>
                  </a:cubicBezTo>
                  <a:cubicBezTo>
                    <a:pt x="108" y="231"/>
                    <a:pt x="97" y="172"/>
                    <a:pt x="118" y="155"/>
                  </a:cubicBezTo>
                  <a:cubicBezTo>
                    <a:pt x="130" y="145"/>
                    <a:pt x="202" y="150"/>
                    <a:pt x="198" y="128"/>
                  </a:cubicBezTo>
                  <a:cubicBezTo>
                    <a:pt x="197" y="123"/>
                    <a:pt x="187" y="122"/>
                    <a:pt x="184" y="117"/>
                  </a:cubicBezTo>
                  <a:cubicBezTo>
                    <a:pt x="180" y="112"/>
                    <a:pt x="181" y="101"/>
                    <a:pt x="178" y="94"/>
                  </a:cubicBezTo>
                  <a:cubicBezTo>
                    <a:pt x="173" y="79"/>
                    <a:pt x="163" y="74"/>
                    <a:pt x="172" y="58"/>
                  </a:cubicBezTo>
                  <a:cubicBezTo>
                    <a:pt x="193" y="20"/>
                    <a:pt x="226" y="36"/>
                    <a:pt x="257" y="50"/>
                  </a:cubicBezTo>
                  <a:cubicBezTo>
                    <a:pt x="271" y="57"/>
                    <a:pt x="281" y="67"/>
                    <a:pt x="292" y="77"/>
                  </a:cubicBezTo>
                  <a:cubicBezTo>
                    <a:pt x="296" y="80"/>
                    <a:pt x="300" y="85"/>
                    <a:pt x="305" y="87"/>
                  </a:cubicBezTo>
                  <a:cubicBezTo>
                    <a:pt x="315" y="90"/>
                    <a:pt x="316" y="85"/>
                    <a:pt x="324" y="91"/>
                  </a:cubicBezTo>
                  <a:cubicBezTo>
                    <a:pt x="338" y="101"/>
                    <a:pt x="338" y="122"/>
                    <a:pt x="354" y="132"/>
                  </a:cubicBezTo>
                  <a:cubicBezTo>
                    <a:pt x="364" y="137"/>
                    <a:pt x="391" y="146"/>
                    <a:pt x="402" y="140"/>
                  </a:cubicBezTo>
                  <a:cubicBezTo>
                    <a:pt x="417" y="132"/>
                    <a:pt x="408" y="106"/>
                    <a:pt x="414" y="93"/>
                  </a:cubicBezTo>
                  <a:cubicBezTo>
                    <a:pt x="423" y="70"/>
                    <a:pt x="439" y="94"/>
                    <a:pt x="455" y="92"/>
                  </a:cubicBezTo>
                  <a:cubicBezTo>
                    <a:pt x="451" y="80"/>
                    <a:pt x="448" y="69"/>
                    <a:pt x="445"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57" name="Freeform 6">
              <a:extLst>
                <a:ext uri="{FF2B5EF4-FFF2-40B4-BE49-F238E27FC236}">
                  <a16:creationId xmlns:a16="http://schemas.microsoft.com/office/drawing/2014/main" id="{0FC302EE-7787-9FC6-F627-7CE98D3BEC49}"/>
                </a:ext>
              </a:extLst>
            </p:cNvPr>
            <p:cNvSpPr>
              <a:spLocks/>
            </p:cNvSpPr>
            <p:nvPr/>
          </p:nvSpPr>
          <p:spPr bwMode="auto">
            <a:xfrm>
              <a:off x="2420938" y="12873038"/>
              <a:ext cx="611188" cy="701675"/>
            </a:xfrm>
            <a:custGeom>
              <a:avLst/>
              <a:gdLst>
                <a:gd name="T0" fmla="*/ 199 w 269"/>
                <a:gd name="T1" fmla="*/ 237 h 309"/>
                <a:gd name="T2" fmla="*/ 243 w 269"/>
                <a:gd name="T3" fmla="*/ 247 h 309"/>
                <a:gd name="T4" fmla="*/ 269 w 269"/>
                <a:gd name="T5" fmla="*/ 294 h 309"/>
                <a:gd name="T6" fmla="*/ 230 w 269"/>
                <a:gd name="T7" fmla="*/ 306 h 309"/>
                <a:gd name="T8" fmla="*/ 186 w 269"/>
                <a:gd name="T9" fmla="*/ 291 h 309"/>
                <a:gd name="T10" fmla="*/ 109 w 269"/>
                <a:gd name="T11" fmla="*/ 267 h 309"/>
                <a:gd name="T12" fmla="*/ 37 w 269"/>
                <a:gd name="T13" fmla="*/ 206 h 309"/>
                <a:gd name="T14" fmla="*/ 17 w 269"/>
                <a:gd name="T15" fmla="*/ 163 h 309"/>
                <a:gd name="T16" fmla="*/ 0 w 269"/>
                <a:gd name="T17" fmla="*/ 127 h 309"/>
                <a:gd name="T18" fmla="*/ 31 w 269"/>
                <a:gd name="T19" fmla="*/ 120 h 309"/>
                <a:gd name="T20" fmla="*/ 46 w 269"/>
                <a:gd name="T21" fmla="*/ 82 h 309"/>
                <a:gd name="T22" fmla="*/ 75 w 269"/>
                <a:gd name="T23" fmla="*/ 56 h 309"/>
                <a:gd name="T24" fmla="*/ 111 w 269"/>
                <a:gd name="T25" fmla="*/ 32 h 309"/>
                <a:gd name="T26" fmla="*/ 119 w 269"/>
                <a:gd name="T27" fmla="*/ 35 h 309"/>
                <a:gd name="T28" fmla="*/ 112 w 269"/>
                <a:gd name="T29" fmla="*/ 10 h 309"/>
                <a:gd name="T30" fmla="*/ 124 w 269"/>
                <a:gd name="T31" fmla="*/ 17 h 309"/>
                <a:gd name="T32" fmla="*/ 136 w 269"/>
                <a:gd name="T33" fmla="*/ 25 h 309"/>
                <a:gd name="T34" fmla="*/ 152 w 269"/>
                <a:gd name="T35" fmla="*/ 77 h 309"/>
                <a:gd name="T36" fmla="*/ 160 w 269"/>
                <a:gd name="T37" fmla="*/ 91 h 309"/>
                <a:gd name="T38" fmla="*/ 162 w 269"/>
                <a:gd name="T39" fmla="*/ 105 h 309"/>
                <a:gd name="T40" fmla="*/ 174 w 269"/>
                <a:gd name="T41" fmla="*/ 105 h 309"/>
                <a:gd name="T42" fmla="*/ 192 w 269"/>
                <a:gd name="T43" fmla="*/ 118 h 309"/>
                <a:gd name="T44" fmla="*/ 162 w 269"/>
                <a:gd name="T45" fmla="*/ 147 h 309"/>
                <a:gd name="T46" fmla="*/ 150 w 269"/>
                <a:gd name="T47" fmla="*/ 184 h 309"/>
                <a:gd name="T48" fmla="*/ 174 w 269"/>
                <a:gd name="T49" fmla="*/ 219 h 309"/>
                <a:gd name="T50" fmla="*/ 180 w 269"/>
                <a:gd name="T51" fmla="*/ 239 h 309"/>
                <a:gd name="T52" fmla="*/ 199 w 269"/>
                <a:gd name="T53" fmla="*/ 23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9" h="309">
                  <a:moveTo>
                    <a:pt x="199" y="237"/>
                  </a:moveTo>
                  <a:cubicBezTo>
                    <a:pt x="214" y="249"/>
                    <a:pt x="231" y="233"/>
                    <a:pt x="243" y="247"/>
                  </a:cubicBezTo>
                  <a:cubicBezTo>
                    <a:pt x="254" y="259"/>
                    <a:pt x="261" y="279"/>
                    <a:pt x="269" y="294"/>
                  </a:cubicBezTo>
                  <a:cubicBezTo>
                    <a:pt x="256" y="299"/>
                    <a:pt x="244" y="305"/>
                    <a:pt x="230" y="306"/>
                  </a:cubicBezTo>
                  <a:cubicBezTo>
                    <a:pt x="210" y="309"/>
                    <a:pt x="203" y="298"/>
                    <a:pt x="186" y="291"/>
                  </a:cubicBezTo>
                  <a:cubicBezTo>
                    <a:pt x="158" y="279"/>
                    <a:pt x="132" y="291"/>
                    <a:pt x="109" y="267"/>
                  </a:cubicBezTo>
                  <a:cubicBezTo>
                    <a:pt x="87" y="245"/>
                    <a:pt x="57" y="231"/>
                    <a:pt x="37" y="206"/>
                  </a:cubicBezTo>
                  <a:cubicBezTo>
                    <a:pt x="28" y="194"/>
                    <a:pt x="25" y="176"/>
                    <a:pt x="17" y="163"/>
                  </a:cubicBezTo>
                  <a:cubicBezTo>
                    <a:pt x="8" y="150"/>
                    <a:pt x="5" y="143"/>
                    <a:pt x="0" y="127"/>
                  </a:cubicBezTo>
                  <a:cubicBezTo>
                    <a:pt x="13" y="125"/>
                    <a:pt x="23" y="128"/>
                    <a:pt x="31" y="120"/>
                  </a:cubicBezTo>
                  <a:cubicBezTo>
                    <a:pt x="41" y="109"/>
                    <a:pt x="43" y="95"/>
                    <a:pt x="46" y="82"/>
                  </a:cubicBezTo>
                  <a:cubicBezTo>
                    <a:pt x="51" y="60"/>
                    <a:pt x="57" y="64"/>
                    <a:pt x="75" y="56"/>
                  </a:cubicBezTo>
                  <a:cubicBezTo>
                    <a:pt x="88" y="51"/>
                    <a:pt x="98" y="38"/>
                    <a:pt x="111" y="32"/>
                  </a:cubicBezTo>
                  <a:cubicBezTo>
                    <a:pt x="115" y="36"/>
                    <a:pt x="113" y="33"/>
                    <a:pt x="119" y="35"/>
                  </a:cubicBezTo>
                  <a:cubicBezTo>
                    <a:pt x="115" y="27"/>
                    <a:pt x="115" y="18"/>
                    <a:pt x="112" y="10"/>
                  </a:cubicBezTo>
                  <a:cubicBezTo>
                    <a:pt x="122" y="11"/>
                    <a:pt x="115" y="17"/>
                    <a:pt x="124" y="17"/>
                  </a:cubicBezTo>
                  <a:cubicBezTo>
                    <a:pt x="124" y="0"/>
                    <a:pt x="134" y="19"/>
                    <a:pt x="136" y="25"/>
                  </a:cubicBezTo>
                  <a:cubicBezTo>
                    <a:pt x="142" y="42"/>
                    <a:pt x="146" y="61"/>
                    <a:pt x="152" y="77"/>
                  </a:cubicBezTo>
                  <a:cubicBezTo>
                    <a:pt x="154" y="82"/>
                    <a:pt x="159" y="86"/>
                    <a:pt x="160" y="91"/>
                  </a:cubicBezTo>
                  <a:cubicBezTo>
                    <a:pt x="162" y="95"/>
                    <a:pt x="160" y="103"/>
                    <a:pt x="162" y="105"/>
                  </a:cubicBezTo>
                  <a:cubicBezTo>
                    <a:pt x="164" y="107"/>
                    <a:pt x="171" y="104"/>
                    <a:pt x="174" y="105"/>
                  </a:cubicBezTo>
                  <a:cubicBezTo>
                    <a:pt x="180" y="107"/>
                    <a:pt x="189" y="113"/>
                    <a:pt x="192" y="118"/>
                  </a:cubicBezTo>
                  <a:cubicBezTo>
                    <a:pt x="203" y="141"/>
                    <a:pt x="172" y="138"/>
                    <a:pt x="162" y="147"/>
                  </a:cubicBezTo>
                  <a:cubicBezTo>
                    <a:pt x="156" y="152"/>
                    <a:pt x="150" y="175"/>
                    <a:pt x="150" y="184"/>
                  </a:cubicBezTo>
                  <a:cubicBezTo>
                    <a:pt x="150" y="199"/>
                    <a:pt x="168" y="205"/>
                    <a:pt x="174" y="219"/>
                  </a:cubicBezTo>
                  <a:cubicBezTo>
                    <a:pt x="176" y="224"/>
                    <a:pt x="175" y="235"/>
                    <a:pt x="180" y="239"/>
                  </a:cubicBezTo>
                  <a:cubicBezTo>
                    <a:pt x="189" y="245"/>
                    <a:pt x="189" y="236"/>
                    <a:pt x="199" y="2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58" name="Freeform 7">
              <a:extLst>
                <a:ext uri="{FF2B5EF4-FFF2-40B4-BE49-F238E27FC236}">
                  <a16:creationId xmlns:a16="http://schemas.microsoft.com/office/drawing/2014/main" id="{D7DB5891-5EFC-A1B1-1610-041EB5ADBCD4}"/>
                </a:ext>
              </a:extLst>
            </p:cNvPr>
            <p:cNvSpPr>
              <a:spLocks/>
            </p:cNvSpPr>
            <p:nvPr/>
          </p:nvSpPr>
          <p:spPr bwMode="auto">
            <a:xfrm>
              <a:off x="8439150" y="11141076"/>
              <a:ext cx="306388" cy="550863"/>
            </a:xfrm>
            <a:custGeom>
              <a:avLst/>
              <a:gdLst>
                <a:gd name="T0" fmla="*/ 76 w 135"/>
                <a:gd name="T1" fmla="*/ 23 h 243"/>
                <a:gd name="T2" fmla="*/ 94 w 135"/>
                <a:gd name="T3" fmla="*/ 18 h 243"/>
                <a:gd name="T4" fmla="*/ 110 w 135"/>
                <a:gd name="T5" fmla="*/ 48 h 243"/>
                <a:gd name="T6" fmla="*/ 111 w 135"/>
                <a:gd name="T7" fmla="*/ 65 h 243"/>
                <a:gd name="T8" fmla="*/ 124 w 135"/>
                <a:gd name="T9" fmla="*/ 70 h 243"/>
                <a:gd name="T10" fmla="*/ 118 w 135"/>
                <a:gd name="T11" fmla="*/ 100 h 243"/>
                <a:gd name="T12" fmla="*/ 129 w 135"/>
                <a:gd name="T13" fmla="*/ 129 h 243"/>
                <a:gd name="T14" fmla="*/ 112 w 135"/>
                <a:gd name="T15" fmla="*/ 159 h 243"/>
                <a:gd name="T16" fmla="*/ 94 w 135"/>
                <a:gd name="T17" fmla="*/ 170 h 243"/>
                <a:gd name="T18" fmla="*/ 68 w 135"/>
                <a:gd name="T19" fmla="*/ 161 h 243"/>
                <a:gd name="T20" fmla="*/ 50 w 135"/>
                <a:gd name="T21" fmla="*/ 197 h 243"/>
                <a:gd name="T22" fmla="*/ 58 w 135"/>
                <a:gd name="T23" fmla="*/ 213 h 243"/>
                <a:gd name="T24" fmla="*/ 59 w 135"/>
                <a:gd name="T25" fmla="*/ 227 h 243"/>
                <a:gd name="T26" fmla="*/ 66 w 135"/>
                <a:gd name="T27" fmla="*/ 234 h 243"/>
                <a:gd name="T28" fmla="*/ 65 w 135"/>
                <a:gd name="T29" fmla="*/ 243 h 243"/>
                <a:gd name="T30" fmla="*/ 45 w 135"/>
                <a:gd name="T31" fmla="*/ 229 h 243"/>
                <a:gd name="T32" fmla="*/ 36 w 135"/>
                <a:gd name="T33" fmla="*/ 189 h 243"/>
                <a:gd name="T34" fmla="*/ 7 w 135"/>
                <a:gd name="T35" fmla="*/ 159 h 243"/>
                <a:gd name="T36" fmla="*/ 14 w 135"/>
                <a:gd name="T37" fmla="*/ 119 h 243"/>
                <a:gd name="T38" fmla="*/ 7 w 135"/>
                <a:gd name="T39" fmla="*/ 101 h 243"/>
                <a:gd name="T40" fmla="*/ 12 w 135"/>
                <a:gd name="T41" fmla="*/ 82 h 243"/>
                <a:gd name="T42" fmla="*/ 11 w 135"/>
                <a:gd name="T43" fmla="*/ 60 h 243"/>
                <a:gd name="T44" fmla="*/ 2 w 135"/>
                <a:gd name="T45" fmla="*/ 37 h 243"/>
                <a:gd name="T46" fmla="*/ 31 w 135"/>
                <a:gd name="T47" fmla="*/ 25 h 243"/>
                <a:gd name="T48" fmla="*/ 73 w 135"/>
                <a:gd name="T49" fmla="*/ 29 h 243"/>
                <a:gd name="T50" fmla="*/ 76 w 135"/>
                <a:gd name="T51" fmla="*/ 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5" h="243">
                  <a:moveTo>
                    <a:pt x="76" y="23"/>
                  </a:moveTo>
                  <a:cubicBezTo>
                    <a:pt x="69" y="5"/>
                    <a:pt x="85" y="11"/>
                    <a:pt x="94" y="18"/>
                  </a:cubicBezTo>
                  <a:cubicBezTo>
                    <a:pt x="103" y="25"/>
                    <a:pt x="108" y="36"/>
                    <a:pt x="110" y="48"/>
                  </a:cubicBezTo>
                  <a:cubicBezTo>
                    <a:pt x="111" y="51"/>
                    <a:pt x="109" y="62"/>
                    <a:pt x="111" y="65"/>
                  </a:cubicBezTo>
                  <a:cubicBezTo>
                    <a:pt x="113" y="68"/>
                    <a:pt x="121" y="66"/>
                    <a:pt x="124" y="70"/>
                  </a:cubicBezTo>
                  <a:cubicBezTo>
                    <a:pt x="135" y="84"/>
                    <a:pt x="120" y="89"/>
                    <a:pt x="118" y="100"/>
                  </a:cubicBezTo>
                  <a:cubicBezTo>
                    <a:pt x="115" y="112"/>
                    <a:pt x="129" y="119"/>
                    <a:pt x="129" y="129"/>
                  </a:cubicBezTo>
                  <a:cubicBezTo>
                    <a:pt x="129" y="142"/>
                    <a:pt x="118" y="150"/>
                    <a:pt x="112" y="159"/>
                  </a:cubicBezTo>
                  <a:cubicBezTo>
                    <a:pt x="105" y="172"/>
                    <a:pt x="111" y="172"/>
                    <a:pt x="94" y="170"/>
                  </a:cubicBezTo>
                  <a:cubicBezTo>
                    <a:pt x="84" y="168"/>
                    <a:pt x="70" y="176"/>
                    <a:pt x="68" y="161"/>
                  </a:cubicBezTo>
                  <a:cubicBezTo>
                    <a:pt x="62" y="173"/>
                    <a:pt x="48" y="182"/>
                    <a:pt x="50" y="197"/>
                  </a:cubicBezTo>
                  <a:cubicBezTo>
                    <a:pt x="50" y="204"/>
                    <a:pt x="55" y="206"/>
                    <a:pt x="58" y="213"/>
                  </a:cubicBezTo>
                  <a:cubicBezTo>
                    <a:pt x="59" y="217"/>
                    <a:pt x="57" y="223"/>
                    <a:pt x="59" y="227"/>
                  </a:cubicBezTo>
                  <a:cubicBezTo>
                    <a:pt x="60" y="229"/>
                    <a:pt x="66" y="233"/>
                    <a:pt x="66" y="234"/>
                  </a:cubicBezTo>
                  <a:cubicBezTo>
                    <a:pt x="66" y="234"/>
                    <a:pt x="79" y="242"/>
                    <a:pt x="65" y="243"/>
                  </a:cubicBezTo>
                  <a:cubicBezTo>
                    <a:pt x="61" y="243"/>
                    <a:pt x="47" y="233"/>
                    <a:pt x="45" y="229"/>
                  </a:cubicBezTo>
                  <a:cubicBezTo>
                    <a:pt x="39" y="218"/>
                    <a:pt x="45" y="201"/>
                    <a:pt x="36" y="189"/>
                  </a:cubicBezTo>
                  <a:cubicBezTo>
                    <a:pt x="26" y="177"/>
                    <a:pt x="5" y="179"/>
                    <a:pt x="7" y="159"/>
                  </a:cubicBezTo>
                  <a:cubicBezTo>
                    <a:pt x="9" y="142"/>
                    <a:pt x="24" y="137"/>
                    <a:pt x="14" y="119"/>
                  </a:cubicBezTo>
                  <a:cubicBezTo>
                    <a:pt x="10" y="111"/>
                    <a:pt x="6" y="111"/>
                    <a:pt x="7" y="101"/>
                  </a:cubicBezTo>
                  <a:cubicBezTo>
                    <a:pt x="8" y="94"/>
                    <a:pt x="13" y="91"/>
                    <a:pt x="12" y="82"/>
                  </a:cubicBezTo>
                  <a:cubicBezTo>
                    <a:pt x="12" y="76"/>
                    <a:pt x="12" y="66"/>
                    <a:pt x="11" y="60"/>
                  </a:cubicBezTo>
                  <a:cubicBezTo>
                    <a:pt x="10" y="52"/>
                    <a:pt x="2" y="45"/>
                    <a:pt x="2" y="37"/>
                  </a:cubicBezTo>
                  <a:cubicBezTo>
                    <a:pt x="0" y="14"/>
                    <a:pt x="20" y="27"/>
                    <a:pt x="31" y="25"/>
                  </a:cubicBezTo>
                  <a:cubicBezTo>
                    <a:pt x="48" y="23"/>
                    <a:pt x="67" y="0"/>
                    <a:pt x="73" y="29"/>
                  </a:cubicBezTo>
                  <a:cubicBezTo>
                    <a:pt x="74" y="27"/>
                    <a:pt x="75" y="25"/>
                    <a:pt x="76"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59" name="Freeform 8">
              <a:extLst>
                <a:ext uri="{FF2B5EF4-FFF2-40B4-BE49-F238E27FC236}">
                  <a16:creationId xmlns:a16="http://schemas.microsoft.com/office/drawing/2014/main" id="{51FA09D7-7C0A-FA44-22B5-57DE31252C34}"/>
                </a:ext>
              </a:extLst>
            </p:cNvPr>
            <p:cNvSpPr>
              <a:spLocks/>
            </p:cNvSpPr>
            <p:nvPr/>
          </p:nvSpPr>
          <p:spPr bwMode="auto">
            <a:xfrm>
              <a:off x="3727450" y="13025438"/>
              <a:ext cx="452438" cy="195263"/>
            </a:xfrm>
            <a:custGeom>
              <a:avLst/>
              <a:gdLst>
                <a:gd name="T0" fmla="*/ 94 w 199"/>
                <a:gd name="T1" fmla="*/ 19 h 86"/>
                <a:gd name="T2" fmla="*/ 148 w 199"/>
                <a:gd name="T3" fmla="*/ 1 h 86"/>
                <a:gd name="T4" fmla="*/ 199 w 199"/>
                <a:gd name="T5" fmla="*/ 6 h 86"/>
                <a:gd name="T6" fmla="*/ 153 w 199"/>
                <a:gd name="T7" fmla="*/ 44 h 86"/>
                <a:gd name="T8" fmla="*/ 129 w 199"/>
                <a:gd name="T9" fmla="*/ 32 h 86"/>
                <a:gd name="T10" fmla="*/ 104 w 199"/>
                <a:gd name="T11" fmla="*/ 45 h 86"/>
                <a:gd name="T12" fmla="*/ 74 w 199"/>
                <a:gd name="T13" fmla="*/ 63 h 86"/>
                <a:gd name="T14" fmla="*/ 53 w 199"/>
                <a:gd name="T15" fmla="*/ 81 h 86"/>
                <a:gd name="T16" fmla="*/ 31 w 199"/>
                <a:gd name="T17" fmla="*/ 75 h 86"/>
                <a:gd name="T18" fmla="*/ 0 w 199"/>
                <a:gd name="T19" fmla="*/ 84 h 86"/>
                <a:gd name="T20" fmla="*/ 45 w 199"/>
                <a:gd name="T21" fmla="*/ 50 h 86"/>
                <a:gd name="T22" fmla="*/ 75 w 199"/>
                <a:gd name="T23" fmla="*/ 42 h 86"/>
                <a:gd name="T24" fmla="*/ 94 w 199"/>
                <a:gd name="T25"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86">
                  <a:moveTo>
                    <a:pt x="94" y="19"/>
                  </a:moveTo>
                  <a:cubicBezTo>
                    <a:pt x="108" y="11"/>
                    <a:pt x="131" y="0"/>
                    <a:pt x="148" y="1"/>
                  </a:cubicBezTo>
                  <a:cubicBezTo>
                    <a:pt x="165" y="1"/>
                    <a:pt x="182" y="6"/>
                    <a:pt x="199" y="6"/>
                  </a:cubicBezTo>
                  <a:cubicBezTo>
                    <a:pt x="190" y="23"/>
                    <a:pt x="176" y="46"/>
                    <a:pt x="153" y="44"/>
                  </a:cubicBezTo>
                  <a:cubicBezTo>
                    <a:pt x="144" y="43"/>
                    <a:pt x="138" y="33"/>
                    <a:pt x="129" y="32"/>
                  </a:cubicBezTo>
                  <a:cubicBezTo>
                    <a:pt x="115" y="29"/>
                    <a:pt x="112" y="36"/>
                    <a:pt x="104" y="45"/>
                  </a:cubicBezTo>
                  <a:cubicBezTo>
                    <a:pt x="95" y="53"/>
                    <a:pt x="84" y="56"/>
                    <a:pt x="74" y="63"/>
                  </a:cubicBezTo>
                  <a:cubicBezTo>
                    <a:pt x="67" y="69"/>
                    <a:pt x="63" y="79"/>
                    <a:pt x="53" y="81"/>
                  </a:cubicBezTo>
                  <a:cubicBezTo>
                    <a:pt x="45" y="84"/>
                    <a:pt x="38" y="75"/>
                    <a:pt x="31" y="75"/>
                  </a:cubicBezTo>
                  <a:cubicBezTo>
                    <a:pt x="20" y="76"/>
                    <a:pt x="11" y="86"/>
                    <a:pt x="0" y="84"/>
                  </a:cubicBezTo>
                  <a:cubicBezTo>
                    <a:pt x="12" y="67"/>
                    <a:pt x="24" y="55"/>
                    <a:pt x="45" y="50"/>
                  </a:cubicBezTo>
                  <a:cubicBezTo>
                    <a:pt x="56" y="48"/>
                    <a:pt x="66" y="49"/>
                    <a:pt x="75" y="42"/>
                  </a:cubicBezTo>
                  <a:cubicBezTo>
                    <a:pt x="83" y="36"/>
                    <a:pt x="86" y="26"/>
                    <a:pt x="9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0" name="Freeform 9">
              <a:extLst>
                <a:ext uri="{FF2B5EF4-FFF2-40B4-BE49-F238E27FC236}">
                  <a16:creationId xmlns:a16="http://schemas.microsoft.com/office/drawing/2014/main" id="{6CCC2854-0CD4-3EB9-781E-A78C02855BCE}"/>
                </a:ext>
              </a:extLst>
            </p:cNvPr>
            <p:cNvSpPr>
              <a:spLocks/>
            </p:cNvSpPr>
            <p:nvPr/>
          </p:nvSpPr>
          <p:spPr bwMode="auto">
            <a:xfrm>
              <a:off x="1285875" y="11536363"/>
              <a:ext cx="249238" cy="169863"/>
            </a:xfrm>
            <a:custGeom>
              <a:avLst/>
              <a:gdLst>
                <a:gd name="T0" fmla="*/ 81 w 110"/>
                <a:gd name="T1" fmla="*/ 32 h 75"/>
                <a:gd name="T2" fmla="*/ 106 w 110"/>
                <a:gd name="T3" fmla="*/ 50 h 75"/>
                <a:gd name="T4" fmla="*/ 44 w 110"/>
                <a:gd name="T5" fmla="*/ 74 h 75"/>
                <a:gd name="T6" fmla="*/ 0 w 110"/>
                <a:gd name="T7" fmla="*/ 32 h 75"/>
                <a:gd name="T8" fmla="*/ 31 w 110"/>
                <a:gd name="T9" fmla="*/ 31 h 75"/>
                <a:gd name="T10" fmla="*/ 72 w 110"/>
                <a:gd name="T11" fmla="*/ 2 h 75"/>
                <a:gd name="T12" fmla="*/ 103 w 110"/>
                <a:gd name="T13" fmla="*/ 14 h 75"/>
                <a:gd name="T14" fmla="*/ 81 w 110"/>
                <a:gd name="T15" fmla="*/ 25 h 75"/>
                <a:gd name="T16" fmla="*/ 81 w 110"/>
                <a:gd name="T17"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75">
                  <a:moveTo>
                    <a:pt x="81" y="32"/>
                  </a:moveTo>
                  <a:cubicBezTo>
                    <a:pt x="89" y="38"/>
                    <a:pt x="98" y="44"/>
                    <a:pt x="106" y="50"/>
                  </a:cubicBezTo>
                  <a:cubicBezTo>
                    <a:pt x="86" y="55"/>
                    <a:pt x="65" y="74"/>
                    <a:pt x="44" y="74"/>
                  </a:cubicBezTo>
                  <a:cubicBezTo>
                    <a:pt x="24" y="75"/>
                    <a:pt x="7" y="49"/>
                    <a:pt x="0" y="32"/>
                  </a:cubicBezTo>
                  <a:cubicBezTo>
                    <a:pt x="12" y="32"/>
                    <a:pt x="21" y="35"/>
                    <a:pt x="31" y="31"/>
                  </a:cubicBezTo>
                  <a:cubicBezTo>
                    <a:pt x="46" y="26"/>
                    <a:pt x="57" y="6"/>
                    <a:pt x="72" y="2"/>
                  </a:cubicBezTo>
                  <a:cubicBezTo>
                    <a:pt x="80" y="0"/>
                    <a:pt x="99" y="5"/>
                    <a:pt x="103" y="14"/>
                  </a:cubicBezTo>
                  <a:cubicBezTo>
                    <a:pt x="110" y="31"/>
                    <a:pt x="91" y="28"/>
                    <a:pt x="81" y="25"/>
                  </a:cubicBezTo>
                  <a:cubicBezTo>
                    <a:pt x="81" y="27"/>
                    <a:pt x="81" y="29"/>
                    <a:pt x="8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1" name="Freeform 10">
              <a:extLst>
                <a:ext uri="{FF2B5EF4-FFF2-40B4-BE49-F238E27FC236}">
                  <a16:creationId xmlns:a16="http://schemas.microsoft.com/office/drawing/2014/main" id="{F2398E42-05D5-1845-4C42-DEA64D167F95}"/>
                </a:ext>
              </a:extLst>
            </p:cNvPr>
            <p:cNvSpPr>
              <a:spLocks/>
            </p:cNvSpPr>
            <p:nvPr/>
          </p:nvSpPr>
          <p:spPr bwMode="auto">
            <a:xfrm>
              <a:off x="1497013" y="9126538"/>
              <a:ext cx="201613" cy="238125"/>
            </a:xfrm>
            <a:custGeom>
              <a:avLst/>
              <a:gdLst>
                <a:gd name="T0" fmla="*/ 0 w 89"/>
                <a:gd name="T1" fmla="*/ 30 h 105"/>
                <a:gd name="T2" fmla="*/ 40 w 89"/>
                <a:gd name="T3" fmla="*/ 5 h 105"/>
                <a:gd name="T4" fmla="*/ 76 w 89"/>
                <a:gd name="T5" fmla="*/ 33 h 105"/>
                <a:gd name="T6" fmla="*/ 85 w 89"/>
                <a:gd name="T7" fmla="*/ 51 h 105"/>
                <a:gd name="T8" fmla="*/ 82 w 89"/>
                <a:gd name="T9" fmla="*/ 73 h 105"/>
                <a:gd name="T10" fmla="*/ 76 w 89"/>
                <a:gd name="T11" fmla="*/ 81 h 105"/>
                <a:gd name="T12" fmla="*/ 80 w 89"/>
                <a:gd name="T13" fmla="*/ 92 h 105"/>
                <a:gd name="T14" fmla="*/ 76 w 89"/>
                <a:gd name="T15" fmla="*/ 105 h 105"/>
                <a:gd name="T16" fmla="*/ 0 w 89"/>
                <a:gd name="T17"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105">
                  <a:moveTo>
                    <a:pt x="0" y="30"/>
                  </a:moveTo>
                  <a:cubicBezTo>
                    <a:pt x="12" y="21"/>
                    <a:pt x="25" y="8"/>
                    <a:pt x="40" y="5"/>
                  </a:cubicBezTo>
                  <a:cubicBezTo>
                    <a:pt x="61" y="0"/>
                    <a:pt x="66" y="17"/>
                    <a:pt x="76" y="33"/>
                  </a:cubicBezTo>
                  <a:cubicBezTo>
                    <a:pt x="80" y="40"/>
                    <a:pt x="82" y="44"/>
                    <a:pt x="85" y="51"/>
                  </a:cubicBezTo>
                  <a:cubicBezTo>
                    <a:pt x="89" y="64"/>
                    <a:pt x="88" y="63"/>
                    <a:pt x="82" y="73"/>
                  </a:cubicBezTo>
                  <a:cubicBezTo>
                    <a:pt x="82" y="75"/>
                    <a:pt x="77" y="78"/>
                    <a:pt x="76" y="81"/>
                  </a:cubicBezTo>
                  <a:cubicBezTo>
                    <a:pt x="75" y="86"/>
                    <a:pt x="80" y="89"/>
                    <a:pt x="80" y="92"/>
                  </a:cubicBezTo>
                  <a:cubicBezTo>
                    <a:pt x="79" y="97"/>
                    <a:pt x="80" y="101"/>
                    <a:pt x="76" y="105"/>
                  </a:cubicBezTo>
                  <a:cubicBezTo>
                    <a:pt x="56" y="73"/>
                    <a:pt x="30" y="53"/>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2" name="Freeform 11">
              <a:extLst>
                <a:ext uri="{FF2B5EF4-FFF2-40B4-BE49-F238E27FC236}">
                  <a16:creationId xmlns:a16="http://schemas.microsoft.com/office/drawing/2014/main" id="{20C3FC57-FB62-597F-11EB-5BB7E7928417}"/>
                </a:ext>
              </a:extLst>
            </p:cNvPr>
            <p:cNvSpPr>
              <a:spLocks/>
            </p:cNvSpPr>
            <p:nvPr/>
          </p:nvSpPr>
          <p:spPr bwMode="auto">
            <a:xfrm>
              <a:off x="1701800" y="9310688"/>
              <a:ext cx="322263" cy="233363"/>
            </a:xfrm>
            <a:custGeom>
              <a:avLst/>
              <a:gdLst>
                <a:gd name="T0" fmla="*/ 98 w 142"/>
                <a:gd name="T1" fmla="*/ 31 h 103"/>
                <a:gd name="T2" fmla="*/ 142 w 142"/>
                <a:gd name="T3" fmla="*/ 63 h 103"/>
                <a:gd name="T4" fmla="*/ 83 w 142"/>
                <a:gd name="T5" fmla="*/ 103 h 103"/>
                <a:gd name="T6" fmla="*/ 73 w 142"/>
                <a:gd name="T7" fmla="*/ 81 h 103"/>
                <a:gd name="T8" fmla="*/ 71 w 142"/>
                <a:gd name="T9" fmla="*/ 60 h 103"/>
                <a:gd name="T10" fmla="*/ 60 w 142"/>
                <a:gd name="T11" fmla="*/ 44 h 103"/>
                <a:gd name="T12" fmla="*/ 73 w 142"/>
                <a:gd name="T13" fmla="*/ 50 h 103"/>
                <a:gd name="T14" fmla="*/ 40 w 142"/>
                <a:gd name="T15" fmla="*/ 22 h 103"/>
                <a:gd name="T16" fmla="*/ 25 w 142"/>
                <a:gd name="T17" fmla="*/ 1 h 103"/>
                <a:gd name="T18" fmla="*/ 41 w 142"/>
                <a:gd name="T19" fmla="*/ 9 h 103"/>
                <a:gd name="T20" fmla="*/ 59 w 142"/>
                <a:gd name="T21" fmla="*/ 10 h 103"/>
                <a:gd name="T22" fmla="*/ 77 w 142"/>
                <a:gd name="T23" fmla="*/ 12 h 103"/>
                <a:gd name="T24" fmla="*/ 98 w 142"/>
                <a:gd name="T25"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03">
                  <a:moveTo>
                    <a:pt x="98" y="31"/>
                  </a:moveTo>
                  <a:cubicBezTo>
                    <a:pt x="117" y="40"/>
                    <a:pt x="130" y="46"/>
                    <a:pt x="142" y="63"/>
                  </a:cubicBezTo>
                  <a:cubicBezTo>
                    <a:pt x="110" y="58"/>
                    <a:pt x="94" y="74"/>
                    <a:pt x="83" y="103"/>
                  </a:cubicBezTo>
                  <a:cubicBezTo>
                    <a:pt x="68" y="97"/>
                    <a:pt x="72" y="92"/>
                    <a:pt x="73" y="81"/>
                  </a:cubicBezTo>
                  <a:cubicBezTo>
                    <a:pt x="74" y="75"/>
                    <a:pt x="75" y="66"/>
                    <a:pt x="71" y="60"/>
                  </a:cubicBezTo>
                  <a:cubicBezTo>
                    <a:pt x="68" y="53"/>
                    <a:pt x="59" y="53"/>
                    <a:pt x="60" y="44"/>
                  </a:cubicBezTo>
                  <a:cubicBezTo>
                    <a:pt x="65" y="46"/>
                    <a:pt x="69" y="48"/>
                    <a:pt x="73" y="50"/>
                  </a:cubicBezTo>
                  <a:cubicBezTo>
                    <a:pt x="64" y="30"/>
                    <a:pt x="60" y="29"/>
                    <a:pt x="40" y="22"/>
                  </a:cubicBezTo>
                  <a:cubicBezTo>
                    <a:pt x="33" y="20"/>
                    <a:pt x="0" y="5"/>
                    <a:pt x="25" y="1"/>
                  </a:cubicBezTo>
                  <a:cubicBezTo>
                    <a:pt x="32" y="0"/>
                    <a:pt x="35" y="7"/>
                    <a:pt x="41" y="9"/>
                  </a:cubicBezTo>
                  <a:cubicBezTo>
                    <a:pt x="48" y="12"/>
                    <a:pt x="52" y="11"/>
                    <a:pt x="59" y="10"/>
                  </a:cubicBezTo>
                  <a:cubicBezTo>
                    <a:pt x="68" y="10"/>
                    <a:pt x="67" y="6"/>
                    <a:pt x="77" y="12"/>
                  </a:cubicBezTo>
                  <a:cubicBezTo>
                    <a:pt x="85" y="17"/>
                    <a:pt x="91" y="25"/>
                    <a:pt x="98"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3" name="Freeform 12">
              <a:extLst>
                <a:ext uri="{FF2B5EF4-FFF2-40B4-BE49-F238E27FC236}">
                  <a16:creationId xmlns:a16="http://schemas.microsoft.com/office/drawing/2014/main" id="{AF83650B-F9E4-C132-C60B-4C369E42152D}"/>
                </a:ext>
              </a:extLst>
            </p:cNvPr>
            <p:cNvSpPr>
              <a:spLocks/>
            </p:cNvSpPr>
            <p:nvPr/>
          </p:nvSpPr>
          <p:spPr bwMode="auto">
            <a:xfrm>
              <a:off x="8080375" y="11464926"/>
              <a:ext cx="173038" cy="258763"/>
            </a:xfrm>
            <a:custGeom>
              <a:avLst/>
              <a:gdLst>
                <a:gd name="T0" fmla="*/ 50 w 76"/>
                <a:gd name="T1" fmla="*/ 18 h 114"/>
                <a:gd name="T2" fmla="*/ 76 w 76"/>
                <a:gd name="T3" fmla="*/ 62 h 114"/>
                <a:gd name="T4" fmla="*/ 43 w 76"/>
                <a:gd name="T5" fmla="*/ 69 h 114"/>
                <a:gd name="T6" fmla="*/ 47 w 76"/>
                <a:gd name="T7" fmla="*/ 83 h 114"/>
                <a:gd name="T8" fmla="*/ 39 w 76"/>
                <a:gd name="T9" fmla="*/ 94 h 114"/>
                <a:gd name="T10" fmla="*/ 34 w 76"/>
                <a:gd name="T11" fmla="*/ 109 h 114"/>
                <a:gd name="T12" fmla="*/ 21 w 76"/>
                <a:gd name="T13" fmla="*/ 103 h 114"/>
                <a:gd name="T14" fmla="*/ 17 w 76"/>
                <a:gd name="T15" fmla="*/ 66 h 114"/>
                <a:gd name="T16" fmla="*/ 21 w 76"/>
                <a:gd name="T17" fmla="*/ 44 h 114"/>
                <a:gd name="T18" fmla="*/ 22 w 76"/>
                <a:gd name="T19" fmla="*/ 23 h 114"/>
                <a:gd name="T20" fmla="*/ 50 w 76"/>
                <a:gd name="T21" fmla="*/ 1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14">
                  <a:moveTo>
                    <a:pt x="50" y="18"/>
                  </a:moveTo>
                  <a:cubicBezTo>
                    <a:pt x="60" y="36"/>
                    <a:pt x="57" y="52"/>
                    <a:pt x="76" y="62"/>
                  </a:cubicBezTo>
                  <a:cubicBezTo>
                    <a:pt x="66" y="73"/>
                    <a:pt x="51" y="56"/>
                    <a:pt x="43" y="69"/>
                  </a:cubicBezTo>
                  <a:cubicBezTo>
                    <a:pt x="37" y="79"/>
                    <a:pt x="47" y="76"/>
                    <a:pt x="47" y="83"/>
                  </a:cubicBezTo>
                  <a:cubicBezTo>
                    <a:pt x="46" y="93"/>
                    <a:pt x="42" y="87"/>
                    <a:pt x="39" y="94"/>
                  </a:cubicBezTo>
                  <a:cubicBezTo>
                    <a:pt x="37" y="99"/>
                    <a:pt x="38" y="106"/>
                    <a:pt x="34" y="109"/>
                  </a:cubicBezTo>
                  <a:cubicBezTo>
                    <a:pt x="27" y="114"/>
                    <a:pt x="24" y="107"/>
                    <a:pt x="21" y="103"/>
                  </a:cubicBezTo>
                  <a:cubicBezTo>
                    <a:pt x="16" y="97"/>
                    <a:pt x="0" y="63"/>
                    <a:pt x="17" y="66"/>
                  </a:cubicBezTo>
                  <a:cubicBezTo>
                    <a:pt x="17" y="58"/>
                    <a:pt x="20" y="51"/>
                    <a:pt x="21" y="44"/>
                  </a:cubicBezTo>
                  <a:cubicBezTo>
                    <a:pt x="22" y="37"/>
                    <a:pt x="17" y="32"/>
                    <a:pt x="22" y="23"/>
                  </a:cubicBezTo>
                  <a:cubicBezTo>
                    <a:pt x="27" y="14"/>
                    <a:pt x="46" y="0"/>
                    <a:pt x="5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4" name="Freeform 13">
              <a:extLst>
                <a:ext uri="{FF2B5EF4-FFF2-40B4-BE49-F238E27FC236}">
                  <a16:creationId xmlns:a16="http://schemas.microsoft.com/office/drawing/2014/main" id="{AB24E9A4-FFFF-6D62-12C7-535B93C77BA2}"/>
                </a:ext>
              </a:extLst>
            </p:cNvPr>
            <p:cNvSpPr>
              <a:spLocks/>
            </p:cNvSpPr>
            <p:nvPr/>
          </p:nvSpPr>
          <p:spPr bwMode="auto">
            <a:xfrm>
              <a:off x="1498600" y="11642726"/>
              <a:ext cx="241300" cy="152400"/>
            </a:xfrm>
            <a:custGeom>
              <a:avLst/>
              <a:gdLst>
                <a:gd name="T0" fmla="*/ 106 w 106"/>
                <a:gd name="T1" fmla="*/ 41 h 67"/>
                <a:gd name="T2" fmla="*/ 71 w 106"/>
                <a:gd name="T3" fmla="*/ 36 h 67"/>
                <a:gd name="T4" fmla="*/ 75 w 106"/>
                <a:gd name="T5" fmla="*/ 67 h 67"/>
                <a:gd name="T6" fmla="*/ 36 w 106"/>
                <a:gd name="T7" fmla="*/ 45 h 67"/>
                <a:gd name="T8" fmla="*/ 20 w 106"/>
                <a:gd name="T9" fmla="*/ 18 h 67"/>
                <a:gd name="T10" fmla="*/ 106 w 106"/>
                <a:gd name="T11" fmla="*/ 41 h 67"/>
              </a:gdLst>
              <a:ahLst/>
              <a:cxnLst>
                <a:cxn ang="0">
                  <a:pos x="T0" y="T1"/>
                </a:cxn>
                <a:cxn ang="0">
                  <a:pos x="T2" y="T3"/>
                </a:cxn>
                <a:cxn ang="0">
                  <a:pos x="T4" y="T5"/>
                </a:cxn>
                <a:cxn ang="0">
                  <a:pos x="T6" y="T7"/>
                </a:cxn>
                <a:cxn ang="0">
                  <a:pos x="T8" y="T9"/>
                </a:cxn>
                <a:cxn ang="0">
                  <a:pos x="T10" y="T11"/>
                </a:cxn>
              </a:cxnLst>
              <a:rect l="0" t="0" r="r" b="b"/>
              <a:pathLst>
                <a:path w="106" h="67">
                  <a:moveTo>
                    <a:pt x="106" y="41"/>
                  </a:moveTo>
                  <a:cubicBezTo>
                    <a:pt x="98" y="38"/>
                    <a:pt x="79" y="29"/>
                    <a:pt x="71" y="36"/>
                  </a:cubicBezTo>
                  <a:cubicBezTo>
                    <a:pt x="63" y="43"/>
                    <a:pt x="72" y="58"/>
                    <a:pt x="75" y="67"/>
                  </a:cubicBezTo>
                  <a:cubicBezTo>
                    <a:pt x="62" y="56"/>
                    <a:pt x="52" y="48"/>
                    <a:pt x="36" y="45"/>
                  </a:cubicBezTo>
                  <a:cubicBezTo>
                    <a:pt x="23" y="42"/>
                    <a:pt x="0" y="32"/>
                    <a:pt x="20" y="18"/>
                  </a:cubicBezTo>
                  <a:cubicBezTo>
                    <a:pt x="45" y="0"/>
                    <a:pt x="91" y="18"/>
                    <a:pt x="10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5" name="Freeform 14">
              <a:extLst>
                <a:ext uri="{FF2B5EF4-FFF2-40B4-BE49-F238E27FC236}">
                  <a16:creationId xmlns:a16="http://schemas.microsoft.com/office/drawing/2014/main" id="{FB89F08F-1050-A63E-A70A-D248E7DF612F}"/>
                </a:ext>
              </a:extLst>
            </p:cNvPr>
            <p:cNvSpPr>
              <a:spLocks/>
            </p:cNvSpPr>
            <p:nvPr/>
          </p:nvSpPr>
          <p:spPr bwMode="auto">
            <a:xfrm>
              <a:off x="2551113" y="13617576"/>
              <a:ext cx="109538" cy="157163"/>
            </a:xfrm>
            <a:custGeom>
              <a:avLst/>
              <a:gdLst>
                <a:gd name="T0" fmla="*/ 11 w 48"/>
                <a:gd name="T1" fmla="*/ 10 h 69"/>
                <a:gd name="T2" fmla="*/ 48 w 48"/>
                <a:gd name="T3" fmla="*/ 10 h 69"/>
                <a:gd name="T4" fmla="*/ 26 w 48"/>
                <a:gd name="T5" fmla="*/ 40 h 69"/>
                <a:gd name="T6" fmla="*/ 24 w 48"/>
                <a:gd name="T7" fmla="*/ 66 h 69"/>
                <a:gd name="T8" fmla="*/ 4 w 48"/>
                <a:gd name="T9" fmla="*/ 22 h 69"/>
                <a:gd name="T10" fmla="*/ 3 w 48"/>
                <a:gd name="T11" fmla="*/ 6 h 69"/>
                <a:gd name="T12" fmla="*/ 11 w 48"/>
                <a:gd name="T13" fmla="*/ 10 h 69"/>
              </a:gdLst>
              <a:ahLst/>
              <a:cxnLst>
                <a:cxn ang="0">
                  <a:pos x="T0" y="T1"/>
                </a:cxn>
                <a:cxn ang="0">
                  <a:pos x="T2" y="T3"/>
                </a:cxn>
                <a:cxn ang="0">
                  <a:pos x="T4" y="T5"/>
                </a:cxn>
                <a:cxn ang="0">
                  <a:pos x="T6" y="T7"/>
                </a:cxn>
                <a:cxn ang="0">
                  <a:pos x="T8" y="T9"/>
                </a:cxn>
                <a:cxn ang="0">
                  <a:pos x="T10" y="T11"/>
                </a:cxn>
                <a:cxn ang="0">
                  <a:pos x="T12" y="T13"/>
                </a:cxn>
              </a:cxnLst>
              <a:rect l="0" t="0" r="r" b="b"/>
              <a:pathLst>
                <a:path w="48" h="69">
                  <a:moveTo>
                    <a:pt x="11" y="10"/>
                  </a:moveTo>
                  <a:cubicBezTo>
                    <a:pt x="22" y="3"/>
                    <a:pt x="37" y="10"/>
                    <a:pt x="48" y="10"/>
                  </a:cubicBezTo>
                  <a:cubicBezTo>
                    <a:pt x="37" y="19"/>
                    <a:pt x="34" y="27"/>
                    <a:pt x="26" y="40"/>
                  </a:cubicBezTo>
                  <a:cubicBezTo>
                    <a:pt x="18" y="54"/>
                    <a:pt x="20" y="52"/>
                    <a:pt x="24" y="66"/>
                  </a:cubicBezTo>
                  <a:cubicBezTo>
                    <a:pt x="12" y="69"/>
                    <a:pt x="6" y="32"/>
                    <a:pt x="4" y="22"/>
                  </a:cubicBezTo>
                  <a:cubicBezTo>
                    <a:pt x="3" y="18"/>
                    <a:pt x="0" y="10"/>
                    <a:pt x="3" y="6"/>
                  </a:cubicBezTo>
                  <a:cubicBezTo>
                    <a:pt x="7" y="0"/>
                    <a:pt x="11" y="5"/>
                    <a:pt x="1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6" name="Freeform 15">
              <a:extLst>
                <a:ext uri="{FF2B5EF4-FFF2-40B4-BE49-F238E27FC236}">
                  <a16:creationId xmlns:a16="http://schemas.microsoft.com/office/drawing/2014/main" id="{7D5538D8-1CC1-5D20-DB5B-377525D4EB38}"/>
                </a:ext>
              </a:extLst>
            </p:cNvPr>
            <p:cNvSpPr>
              <a:spLocks/>
            </p:cNvSpPr>
            <p:nvPr/>
          </p:nvSpPr>
          <p:spPr bwMode="auto">
            <a:xfrm>
              <a:off x="8112125" y="11253788"/>
              <a:ext cx="114300" cy="120650"/>
            </a:xfrm>
            <a:custGeom>
              <a:avLst/>
              <a:gdLst>
                <a:gd name="T0" fmla="*/ 45 w 50"/>
                <a:gd name="T1" fmla="*/ 43 h 53"/>
                <a:gd name="T2" fmla="*/ 16 w 50"/>
                <a:gd name="T3" fmla="*/ 31 h 53"/>
                <a:gd name="T4" fmla="*/ 15 w 50"/>
                <a:gd name="T5" fmla="*/ 0 h 53"/>
                <a:gd name="T6" fmla="*/ 36 w 50"/>
                <a:gd name="T7" fmla="*/ 21 h 53"/>
                <a:gd name="T8" fmla="*/ 42 w 50"/>
                <a:gd name="T9" fmla="*/ 9 h 53"/>
                <a:gd name="T10" fmla="*/ 45 w 50"/>
                <a:gd name="T11" fmla="*/ 25 h 53"/>
                <a:gd name="T12" fmla="*/ 50 w 50"/>
                <a:gd name="T13" fmla="*/ 32 h 53"/>
                <a:gd name="T14" fmla="*/ 45 w 50"/>
                <a:gd name="T15" fmla="*/ 4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3">
                  <a:moveTo>
                    <a:pt x="45" y="43"/>
                  </a:moveTo>
                  <a:cubicBezTo>
                    <a:pt x="36" y="53"/>
                    <a:pt x="24" y="38"/>
                    <a:pt x="16" y="31"/>
                  </a:cubicBezTo>
                  <a:cubicBezTo>
                    <a:pt x="0" y="20"/>
                    <a:pt x="6" y="18"/>
                    <a:pt x="15" y="0"/>
                  </a:cubicBezTo>
                  <a:cubicBezTo>
                    <a:pt x="23" y="7"/>
                    <a:pt x="29" y="13"/>
                    <a:pt x="36" y="21"/>
                  </a:cubicBezTo>
                  <a:cubicBezTo>
                    <a:pt x="40" y="18"/>
                    <a:pt x="42" y="14"/>
                    <a:pt x="42" y="9"/>
                  </a:cubicBezTo>
                  <a:cubicBezTo>
                    <a:pt x="49" y="12"/>
                    <a:pt x="45" y="20"/>
                    <a:pt x="45" y="25"/>
                  </a:cubicBezTo>
                  <a:cubicBezTo>
                    <a:pt x="45" y="28"/>
                    <a:pt x="50" y="27"/>
                    <a:pt x="50" y="32"/>
                  </a:cubicBezTo>
                  <a:cubicBezTo>
                    <a:pt x="50" y="35"/>
                    <a:pt x="47" y="40"/>
                    <a:pt x="4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7" name="Freeform 16">
              <a:extLst>
                <a:ext uri="{FF2B5EF4-FFF2-40B4-BE49-F238E27FC236}">
                  <a16:creationId xmlns:a16="http://schemas.microsoft.com/office/drawing/2014/main" id="{4FFB2440-23AE-65CF-6699-47D5F7EE29E3}"/>
                </a:ext>
              </a:extLst>
            </p:cNvPr>
            <p:cNvSpPr>
              <a:spLocks/>
            </p:cNvSpPr>
            <p:nvPr/>
          </p:nvSpPr>
          <p:spPr bwMode="auto">
            <a:xfrm>
              <a:off x="1428750" y="11844338"/>
              <a:ext cx="98425" cy="125413"/>
            </a:xfrm>
            <a:custGeom>
              <a:avLst/>
              <a:gdLst>
                <a:gd name="T0" fmla="*/ 0 w 43"/>
                <a:gd name="T1" fmla="*/ 55 h 55"/>
                <a:gd name="T2" fmla="*/ 39 w 43"/>
                <a:gd name="T3" fmla="*/ 18 h 55"/>
                <a:gd name="T4" fmla="*/ 36 w 43"/>
                <a:gd name="T5" fmla="*/ 45 h 55"/>
                <a:gd name="T6" fmla="*/ 0 w 43"/>
                <a:gd name="T7" fmla="*/ 55 h 55"/>
              </a:gdLst>
              <a:ahLst/>
              <a:cxnLst>
                <a:cxn ang="0">
                  <a:pos x="T0" y="T1"/>
                </a:cxn>
                <a:cxn ang="0">
                  <a:pos x="T2" y="T3"/>
                </a:cxn>
                <a:cxn ang="0">
                  <a:pos x="T4" y="T5"/>
                </a:cxn>
                <a:cxn ang="0">
                  <a:pos x="T6" y="T7"/>
                </a:cxn>
              </a:cxnLst>
              <a:rect l="0" t="0" r="r" b="b"/>
              <a:pathLst>
                <a:path w="43" h="55">
                  <a:moveTo>
                    <a:pt x="0" y="55"/>
                  </a:moveTo>
                  <a:cubicBezTo>
                    <a:pt x="2" y="44"/>
                    <a:pt x="24" y="0"/>
                    <a:pt x="39" y="18"/>
                  </a:cubicBezTo>
                  <a:cubicBezTo>
                    <a:pt x="43" y="24"/>
                    <a:pt x="39" y="42"/>
                    <a:pt x="36" y="45"/>
                  </a:cubicBezTo>
                  <a:cubicBezTo>
                    <a:pt x="29" y="53"/>
                    <a:pt x="9" y="54"/>
                    <a:pt x="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sp>
          <p:nvSpPr>
            <p:cNvPr id="468" name="Freeform 17">
              <a:extLst>
                <a:ext uri="{FF2B5EF4-FFF2-40B4-BE49-F238E27FC236}">
                  <a16:creationId xmlns:a16="http://schemas.microsoft.com/office/drawing/2014/main" id="{EE72FF18-2EC0-5B61-1A14-04638C8C8FC8}"/>
                </a:ext>
              </a:extLst>
            </p:cNvPr>
            <p:cNvSpPr>
              <a:spLocks/>
            </p:cNvSpPr>
            <p:nvPr/>
          </p:nvSpPr>
          <p:spPr bwMode="auto">
            <a:xfrm>
              <a:off x="2044700" y="9675813"/>
              <a:ext cx="117475" cy="120650"/>
            </a:xfrm>
            <a:custGeom>
              <a:avLst/>
              <a:gdLst>
                <a:gd name="T0" fmla="*/ 16 w 52"/>
                <a:gd name="T1" fmla="*/ 9 h 53"/>
                <a:gd name="T2" fmla="*/ 12 w 52"/>
                <a:gd name="T3" fmla="*/ 0 h 53"/>
                <a:gd name="T4" fmla="*/ 35 w 52"/>
                <a:gd name="T5" fmla="*/ 19 h 53"/>
                <a:gd name="T6" fmla="*/ 38 w 52"/>
                <a:gd name="T7" fmla="*/ 26 h 53"/>
                <a:gd name="T8" fmla="*/ 46 w 52"/>
                <a:gd name="T9" fmla="*/ 29 h 53"/>
                <a:gd name="T10" fmla="*/ 43 w 52"/>
                <a:gd name="T11" fmla="*/ 41 h 53"/>
                <a:gd name="T12" fmla="*/ 16 w 52"/>
                <a:gd name="T13" fmla="*/ 9 h 53"/>
              </a:gdLst>
              <a:ahLst/>
              <a:cxnLst>
                <a:cxn ang="0">
                  <a:pos x="T0" y="T1"/>
                </a:cxn>
                <a:cxn ang="0">
                  <a:pos x="T2" y="T3"/>
                </a:cxn>
                <a:cxn ang="0">
                  <a:pos x="T4" y="T5"/>
                </a:cxn>
                <a:cxn ang="0">
                  <a:pos x="T6" y="T7"/>
                </a:cxn>
                <a:cxn ang="0">
                  <a:pos x="T8" y="T9"/>
                </a:cxn>
                <a:cxn ang="0">
                  <a:pos x="T10" y="T11"/>
                </a:cxn>
                <a:cxn ang="0">
                  <a:pos x="T12" y="T13"/>
                </a:cxn>
              </a:cxnLst>
              <a:rect l="0" t="0" r="r" b="b"/>
              <a:pathLst>
                <a:path w="52" h="53">
                  <a:moveTo>
                    <a:pt x="16" y="9"/>
                  </a:moveTo>
                  <a:cubicBezTo>
                    <a:pt x="13" y="6"/>
                    <a:pt x="10" y="5"/>
                    <a:pt x="12" y="0"/>
                  </a:cubicBezTo>
                  <a:cubicBezTo>
                    <a:pt x="21" y="4"/>
                    <a:pt x="29" y="14"/>
                    <a:pt x="35" y="19"/>
                  </a:cubicBezTo>
                  <a:cubicBezTo>
                    <a:pt x="37" y="21"/>
                    <a:pt x="36" y="25"/>
                    <a:pt x="38" y="26"/>
                  </a:cubicBezTo>
                  <a:cubicBezTo>
                    <a:pt x="39" y="28"/>
                    <a:pt x="45" y="28"/>
                    <a:pt x="46" y="29"/>
                  </a:cubicBezTo>
                  <a:cubicBezTo>
                    <a:pt x="50" y="37"/>
                    <a:pt x="52" y="34"/>
                    <a:pt x="43" y="41"/>
                  </a:cubicBezTo>
                  <a:cubicBezTo>
                    <a:pt x="25" y="53"/>
                    <a:pt x="0" y="28"/>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rgbClr val="000000"/>
                </a:solidFill>
              </a:endParaRPr>
            </a:p>
          </p:txBody>
        </p:sp>
      </p:grpSp>
      <p:sp>
        <p:nvSpPr>
          <p:cNvPr id="483" name="Rectangle: Rounded Corners 482">
            <a:extLst>
              <a:ext uri="{FF2B5EF4-FFF2-40B4-BE49-F238E27FC236}">
                <a16:creationId xmlns:a16="http://schemas.microsoft.com/office/drawing/2014/main" id="{9294481B-8A11-DBFD-1902-625B68442A53}"/>
              </a:ext>
            </a:extLst>
          </p:cNvPr>
          <p:cNvSpPr/>
          <p:nvPr/>
        </p:nvSpPr>
        <p:spPr>
          <a:xfrm>
            <a:off x="9295980" y="2518011"/>
            <a:ext cx="2504655" cy="729193"/>
          </a:xfrm>
          <a:prstGeom prst="roundRect">
            <a:avLst/>
          </a:prstGeom>
          <a:solidFill>
            <a:srgbClr val="FFFFFF"/>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3200"/>
          </a:p>
        </p:txBody>
      </p:sp>
      <p:sp>
        <p:nvSpPr>
          <p:cNvPr id="484" name="TextBox 483">
            <a:extLst>
              <a:ext uri="{FF2B5EF4-FFF2-40B4-BE49-F238E27FC236}">
                <a16:creationId xmlns:a16="http://schemas.microsoft.com/office/drawing/2014/main" id="{A28A4FDB-4E02-BDCB-1B3C-3732ECFE1AF8}"/>
              </a:ext>
            </a:extLst>
          </p:cNvPr>
          <p:cNvSpPr txBox="1"/>
          <p:nvPr/>
        </p:nvSpPr>
        <p:spPr>
          <a:xfrm>
            <a:off x="10067929" y="2574831"/>
            <a:ext cx="1703442" cy="615553"/>
          </a:xfrm>
          <a:prstGeom prst="rect">
            <a:avLst/>
          </a:prstGeom>
          <a:noFill/>
        </p:spPr>
        <p:txBody>
          <a:bodyPr wrap="square">
            <a:spAutoFit/>
          </a:bodyPr>
          <a:lstStyle/>
          <a:p>
            <a:pPr marL="0" indent="0" algn="ctr">
              <a:buNone/>
            </a:pPr>
            <a:r>
              <a:rPr lang="en-GB" sz="2000">
                <a:solidFill>
                  <a:srgbClr val="0076A5"/>
                </a:solidFill>
                <a:latin typeface="Arial Black" panose="020B0A04020102020204" pitchFamily="34" charset="0"/>
              </a:rPr>
              <a:t>200</a:t>
            </a:r>
            <a:br>
              <a:rPr lang="en-GB" sz="2000">
                <a:solidFill>
                  <a:srgbClr val="0076A5"/>
                </a:solidFill>
                <a:latin typeface="Arial Black" panose="020B0A04020102020204" pitchFamily="34" charset="0"/>
              </a:rPr>
            </a:br>
            <a:r>
              <a:rPr lang="en-GB" sz="1400">
                <a:solidFill>
                  <a:srgbClr val="4C4E4E"/>
                </a:solidFill>
                <a:latin typeface="Arial" panose="020B0604020202020204" pitchFamily="34" charset="0"/>
                <a:cs typeface="Arial" panose="020B0604020202020204" pitchFamily="34" charset="0"/>
              </a:rPr>
              <a:t>offices</a:t>
            </a:r>
          </a:p>
        </p:txBody>
      </p:sp>
      <p:grpSp>
        <p:nvGrpSpPr>
          <p:cNvPr id="471" name="Group 470">
            <a:extLst>
              <a:ext uri="{FF2B5EF4-FFF2-40B4-BE49-F238E27FC236}">
                <a16:creationId xmlns:a16="http://schemas.microsoft.com/office/drawing/2014/main" id="{CEF81506-ADAD-B400-F9A2-8DEE9A222241}"/>
              </a:ext>
            </a:extLst>
          </p:cNvPr>
          <p:cNvGrpSpPr/>
          <p:nvPr/>
        </p:nvGrpSpPr>
        <p:grpSpPr>
          <a:xfrm>
            <a:off x="9512488" y="2595267"/>
            <a:ext cx="574680" cy="574680"/>
            <a:chOff x="10055539" y="2708864"/>
            <a:chExt cx="1018081" cy="1018081"/>
          </a:xfrm>
        </p:grpSpPr>
        <p:sp>
          <p:nvSpPr>
            <p:cNvPr id="866" name="Oval 865">
              <a:extLst>
                <a:ext uri="{FF2B5EF4-FFF2-40B4-BE49-F238E27FC236}">
                  <a16:creationId xmlns:a16="http://schemas.microsoft.com/office/drawing/2014/main" id="{891F5BF2-51DD-5C80-EDEC-2F808863A22D}"/>
                </a:ext>
              </a:extLst>
            </p:cNvPr>
            <p:cNvSpPr/>
            <p:nvPr/>
          </p:nvSpPr>
          <p:spPr>
            <a:xfrm>
              <a:off x="10055539" y="2708864"/>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869" name="Elemento grafico 1">
              <a:extLst>
                <a:ext uri="{FF2B5EF4-FFF2-40B4-BE49-F238E27FC236}">
                  <a16:creationId xmlns:a16="http://schemas.microsoft.com/office/drawing/2014/main" id="{2D343215-AEF3-3712-F30D-24B61A29C0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26955" y="2868657"/>
              <a:ext cx="662563" cy="662563"/>
            </a:xfrm>
            <a:prstGeom prst="rect">
              <a:avLst/>
            </a:prstGeom>
          </p:spPr>
        </p:pic>
      </p:grpSp>
      <p:sp>
        <p:nvSpPr>
          <p:cNvPr id="491" name="Rectangle: Rounded Corners 490">
            <a:extLst>
              <a:ext uri="{FF2B5EF4-FFF2-40B4-BE49-F238E27FC236}">
                <a16:creationId xmlns:a16="http://schemas.microsoft.com/office/drawing/2014/main" id="{8D4AFE9C-70FD-B8F1-461A-12DE38E16655}"/>
              </a:ext>
            </a:extLst>
          </p:cNvPr>
          <p:cNvSpPr/>
          <p:nvPr/>
        </p:nvSpPr>
        <p:spPr>
          <a:xfrm>
            <a:off x="9295980" y="3318851"/>
            <a:ext cx="2504655" cy="729193"/>
          </a:xfrm>
          <a:prstGeom prst="roundRect">
            <a:avLst/>
          </a:prstGeom>
          <a:solidFill>
            <a:srgbClr val="FFFFFF"/>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3200"/>
          </a:p>
        </p:txBody>
      </p:sp>
      <p:sp>
        <p:nvSpPr>
          <p:cNvPr id="492" name="TextBox 491">
            <a:extLst>
              <a:ext uri="{FF2B5EF4-FFF2-40B4-BE49-F238E27FC236}">
                <a16:creationId xmlns:a16="http://schemas.microsoft.com/office/drawing/2014/main" id="{A975F716-1E34-EF04-927F-30A95C88CDC4}"/>
              </a:ext>
            </a:extLst>
          </p:cNvPr>
          <p:cNvSpPr txBox="1"/>
          <p:nvPr/>
        </p:nvSpPr>
        <p:spPr>
          <a:xfrm>
            <a:off x="10067929" y="3375671"/>
            <a:ext cx="1703442" cy="615553"/>
          </a:xfrm>
          <a:prstGeom prst="rect">
            <a:avLst/>
          </a:prstGeom>
          <a:noFill/>
        </p:spPr>
        <p:txBody>
          <a:bodyPr wrap="square">
            <a:spAutoFit/>
          </a:bodyPr>
          <a:lstStyle/>
          <a:p>
            <a:pPr marL="0" indent="0" algn="ctr">
              <a:buNone/>
            </a:pPr>
            <a:r>
              <a:rPr lang="en-GB" sz="2000">
                <a:solidFill>
                  <a:srgbClr val="0076A5"/>
                </a:solidFill>
                <a:latin typeface="Arial Black" panose="020B0A04020102020204" pitchFamily="34" charset="0"/>
              </a:rPr>
              <a:t>70+</a:t>
            </a:r>
            <a:br>
              <a:rPr lang="en-GB" sz="2000">
                <a:solidFill>
                  <a:srgbClr val="0076A5"/>
                </a:solidFill>
                <a:latin typeface="Arial Black" panose="020B0A04020102020204" pitchFamily="34" charset="0"/>
              </a:rPr>
            </a:br>
            <a:r>
              <a:rPr lang="en-GB" sz="1400">
                <a:solidFill>
                  <a:srgbClr val="4C4E4E"/>
                </a:solidFill>
                <a:latin typeface="Arial" panose="020B0604020202020204" pitchFamily="34" charset="0"/>
                <a:cs typeface="Arial" panose="020B0604020202020204" pitchFamily="34" charset="0"/>
              </a:rPr>
              <a:t>countries</a:t>
            </a:r>
          </a:p>
        </p:txBody>
      </p:sp>
      <p:grpSp>
        <p:nvGrpSpPr>
          <p:cNvPr id="498" name="Group 497">
            <a:extLst>
              <a:ext uri="{FF2B5EF4-FFF2-40B4-BE49-F238E27FC236}">
                <a16:creationId xmlns:a16="http://schemas.microsoft.com/office/drawing/2014/main" id="{0BFF54D2-320B-C973-E896-48F7D3E394E5}"/>
              </a:ext>
            </a:extLst>
          </p:cNvPr>
          <p:cNvGrpSpPr/>
          <p:nvPr/>
        </p:nvGrpSpPr>
        <p:grpSpPr>
          <a:xfrm>
            <a:off x="9526238" y="3396107"/>
            <a:ext cx="574680" cy="574680"/>
            <a:chOff x="7024261" y="1782336"/>
            <a:chExt cx="1018081" cy="1018081"/>
          </a:xfrm>
        </p:grpSpPr>
        <p:sp>
          <p:nvSpPr>
            <p:cNvPr id="496" name="Oval 495">
              <a:extLst>
                <a:ext uri="{FF2B5EF4-FFF2-40B4-BE49-F238E27FC236}">
                  <a16:creationId xmlns:a16="http://schemas.microsoft.com/office/drawing/2014/main" id="{DE427695-FBBF-FD05-6D8F-5DDC81EC494B}"/>
                </a:ext>
              </a:extLst>
            </p:cNvPr>
            <p:cNvSpPr/>
            <p:nvPr/>
          </p:nvSpPr>
          <p:spPr>
            <a:xfrm>
              <a:off x="7024261" y="1782336"/>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497" name="Elemento grafico 33">
              <a:extLst>
                <a:ext uri="{FF2B5EF4-FFF2-40B4-BE49-F238E27FC236}">
                  <a16:creationId xmlns:a16="http://schemas.microsoft.com/office/drawing/2014/main" id="{D1824356-F0E4-5940-3816-9B50AB8E9B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92835" y="1840417"/>
              <a:ext cx="864220" cy="864220"/>
            </a:xfrm>
            <a:prstGeom prst="rect">
              <a:avLst/>
            </a:prstGeom>
          </p:spPr>
        </p:pic>
      </p:grpSp>
      <p:sp>
        <p:nvSpPr>
          <p:cNvPr id="499" name="Rectangle: Rounded Corners 498">
            <a:extLst>
              <a:ext uri="{FF2B5EF4-FFF2-40B4-BE49-F238E27FC236}">
                <a16:creationId xmlns:a16="http://schemas.microsoft.com/office/drawing/2014/main" id="{C82BA0B4-D837-16E1-F9C6-8B1D4539AD2A}"/>
              </a:ext>
            </a:extLst>
          </p:cNvPr>
          <p:cNvSpPr/>
          <p:nvPr/>
        </p:nvSpPr>
        <p:spPr>
          <a:xfrm>
            <a:off x="9295980" y="4119691"/>
            <a:ext cx="2504655" cy="729193"/>
          </a:xfrm>
          <a:prstGeom prst="roundRect">
            <a:avLst/>
          </a:prstGeom>
          <a:solidFill>
            <a:srgbClr val="FFFFFF"/>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3200"/>
          </a:p>
        </p:txBody>
      </p:sp>
      <p:sp>
        <p:nvSpPr>
          <p:cNvPr id="500" name="TextBox 499">
            <a:extLst>
              <a:ext uri="{FF2B5EF4-FFF2-40B4-BE49-F238E27FC236}">
                <a16:creationId xmlns:a16="http://schemas.microsoft.com/office/drawing/2014/main" id="{7DD9AF44-528B-84D4-A1AE-FA1D6D3337BE}"/>
              </a:ext>
            </a:extLst>
          </p:cNvPr>
          <p:cNvSpPr txBox="1"/>
          <p:nvPr/>
        </p:nvSpPr>
        <p:spPr>
          <a:xfrm>
            <a:off x="10067929" y="4176511"/>
            <a:ext cx="1703442" cy="615553"/>
          </a:xfrm>
          <a:prstGeom prst="rect">
            <a:avLst/>
          </a:prstGeom>
          <a:noFill/>
        </p:spPr>
        <p:txBody>
          <a:bodyPr wrap="square">
            <a:spAutoFit/>
          </a:bodyPr>
          <a:lstStyle/>
          <a:p>
            <a:pPr marL="0" indent="0" algn="ctr">
              <a:buNone/>
            </a:pPr>
            <a:r>
              <a:rPr lang="en-GB" sz="2000">
                <a:solidFill>
                  <a:srgbClr val="0076A5"/>
                </a:solidFill>
                <a:latin typeface="Arial Black" panose="020B0A04020102020204" pitchFamily="34" charset="0"/>
              </a:rPr>
              <a:t>&gt;90</a:t>
            </a:r>
            <a:br>
              <a:rPr lang="en-GB" sz="2000">
                <a:solidFill>
                  <a:srgbClr val="0076A5"/>
                </a:solidFill>
                <a:latin typeface="Arial Black" panose="020B0A04020102020204" pitchFamily="34" charset="0"/>
              </a:rPr>
            </a:br>
            <a:r>
              <a:rPr lang="en-GB" sz="1400">
                <a:solidFill>
                  <a:srgbClr val="4C4E4E"/>
                </a:solidFill>
                <a:latin typeface="Arial" panose="020B0604020202020204" pitchFamily="34" charset="0"/>
                <a:cs typeface="Arial" panose="020B0604020202020204" pitchFamily="34" charset="0"/>
              </a:rPr>
              <a:t>nationalities</a:t>
            </a:r>
          </a:p>
        </p:txBody>
      </p:sp>
      <p:grpSp>
        <p:nvGrpSpPr>
          <p:cNvPr id="504" name="Group 503">
            <a:extLst>
              <a:ext uri="{FF2B5EF4-FFF2-40B4-BE49-F238E27FC236}">
                <a16:creationId xmlns:a16="http://schemas.microsoft.com/office/drawing/2014/main" id="{F8CD26FC-6659-83A6-7208-14A3887646E8}"/>
              </a:ext>
            </a:extLst>
          </p:cNvPr>
          <p:cNvGrpSpPr/>
          <p:nvPr/>
        </p:nvGrpSpPr>
        <p:grpSpPr>
          <a:xfrm>
            <a:off x="9532828" y="4196947"/>
            <a:ext cx="574680" cy="574680"/>
            <a:chOff x="9910574" y="1782336"/>
            <a:chExt cx="1018081" cy="1018081"/>
          </a:xfrm>
        </p:grpSpPr>
        <p:sp>
          <p:nvSpPr>
            <p:cNvPr id="505" name="Oval 504">
              <a:extLst>
                <a:ext uri="{FF2B5EF4-FFF2-40B4-BE49-F238E27FC236}">
                  <a16:creationId xmlns:a16="http://schemas.microsoft.com/office/drawing/2014/main" id="{CAC1C4E8-4108-7AD6-C2E9-1147B8E62649}"/>
                </a:ext>
              </a:extLst>
            </p:cNvPr>
            <p:cNvSpPr/>
            <p:nvPr/>
          </p:nvSpPr>
          <p:spPr>
            <a:xfrm>
              <a:off x="9910574" y="1782336"/>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506" name="Elemento grafico 30">
              <a:extLst>
                <a:ext uri="{FF2B5EF4-FFF2-40B4-BE49-F238E27FC236}">
                  <a16:creationId xmlns:a16="http://schemas.microsoft.com/office/drawing/2014/main" id="{AE635986-0291-1009-FE34-C08D1E7D29F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040872" y="1886985"/>
              <a:ext cx="755496" cy="755496"/>
            </a:xfrm>
            <a:prstGeom prst="rect">
              <a:avLst/>
            </a:prstGeom>
          </p:spPr>
        </p:pic>
      </p:grpSp>
      <p:sp>
        <p:nvSpPr>
          <p:cNvPr id="507" name="Rectangle: Rounded Corners 506">
            <a:extLst>
              <a:ext uri="{FF2B5EF4-FFF2-40B4-BE49-F238E27FC236}">
                <a16:creationId xmlns:a16="http://schemas.microsoft.com/office/drawing/2014/main" id="{BDD92A55-FF38-4C43-3ACF-F2258C43340C}"/>
              </a:ext>
            </a:extLst>
          </p:cNvPr>
          <p:cNvSpPr/>
          <p:nvPr/>
        </p:nvSpPr>
        <p:spPr>
          <a:xfrm>
            <a:off x="9295980" y="4932521"/>
            <a:ext cx="2504655" cy="1087949"/>
          </a:xfrm>
          <a:prstGeom prst="roundRect">
            <a:avLst/>
          </a:prstGeom>
          <a:solidFill>
            <a:srgbClr val="FFFFFF"/>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3200"/>
          </a:p>
        </p:txBody>
      </p:sp>
      <p:sp>
        <p:nvSpPr>
          <p:cNvPr id="508" name="TextBox 507">
            <a:extLst>
              <a:ext uri="{FF2B5EF4-FFF2-40B4-BE49-F238E27FC236}">
                <a16:creationId xmlns:a16="http://schemas.microsoft.com/office/drawing/2014/main" id="{FCD6440C-1062-C6D2-5B62-03BC28368B46}"/>
              </a:ext>
            </a:extLst>
          </p:cNvPr>
          <p:cNvSpPr txBox="1"/>
          <p:nvPr/>
        </p:nvSpPr>
        <p:spPr>
          <a:xfrm>
            <a:off x="10019289" y="4920531"/>
            <a:ext cx="1850260" cy="1107996"/>
          </a:xfrm>
          <a:prstGeom prst="rect">
            <a:avLst/>
          </a:prstGeom>
          <a:noFill/>
        </p:spPr>
        <p:txBody>
          <a:bodyPr wrap="square">
            <a:spAutoFit/>
          </a:bodyPr>
          <a:lstStyle/>
          <a:p>
            <a:pPr marL="0" indent="0" algn="ctr">
              <a:buNone/>
            </a:pPr>
            <a:r>
              <a:rPr lang="en-GB" sz="2000">
                <a:solidFill>
                  <a:srgbClr val="0076A5"/>
                </a:solidFill>
                <a:latin typeface="Arial Black" panose="020B0A04020102020204" pitchFamily="34" charset="0"/>
              </a:rPr>
              <a:t>75%</a:t>
            </a:r>
            <a:br>
              <a:rPr lang="en-GB" sz="2000">
                <a:solidFill>
                  <a:srgbClr val="0076A5"/>
                </a:solidFill>
                <a:latin typeface="Arial Black" panose="020B0A04020102020204" pitchFamily="34" charset="0"/>
              </a:rPr>
            </a:br>
            <a:r>
              <a:rPr lang="en-GB" sz="1400">
                <a:solidFill>
                  <a:srgbClr val="4C4E4E"/>
                </a:solidFill>
                <a:latin typeface="Arial" panose="020B0604020202020204" pitchFamily="34" charset="0"/>
                <a:cs typeface="Arial" panose="020B0604020202020204" pitchFamily="34" charset="0"/>
              </a:rPr>
              <a:t>educated to degree level, of which </a:t>
            </a:r>
            <a:r>
              <a:rPr lang="en-GB" sz="1800">
                <a:solidFill>
                  <a:srgbClr val="0076A5"/>
                </a:solidFill>
                <a:latin typeface="Arial Black" panose="020B0A04020102020204" pitchFamily="34" charset="0"/>
              </a:rPr>
              <a:t>85% STEM</a:t>
            </a:r>
            <a:endParaRPr lang="en-GB" sz="2000">
              <a:solidFill>
                <a:srgbClr val="0076A5"/>
              </a:solidFill>
              <a:latin typeface="Arial Black" panose="020B0A04020102020204" pitchFamily="34" charset="0"/>
            </a:endParaRPr>
          </a:p>
        </p:txBody>
      </p:sp>
      <p:grpSp>
        <p:nvGrpSpPr>
          <p:cNvPr id="401" name="Group 400">
            <a:extLst>
              <a:ext uri="{FF2B5EF4-FFF2-40B4-BE49-F238E27FC236}">
                <a16:creationId xmlns:a16="http://schemas.microsoft.com/office/drawing/2014/main" id="{2ABD8FF9-1440-C871-D177-53ED7C50B0DD}"/>
              </a:ext>
            </a:extLst>
          </p:cNvPr>
          <p:cNvGrpSpPr/>
          <p:nvPr/>
        </p:nvGrpSpPr>
        <p:grpSpPr>
          <a:xfrm>
            <a:off x="9522697" y="5184875"/>
            <a:ext cx="574680" cy="574680"/>
            <a:chOff x="1286178" y="4216258"/>
            <a:chExt cx="1018081" cy="1018081"/>
          </a:xfrm>
        </p:grpSpPr>
        <p:sp>
          <p:nvSpPr>
            <p:cNvPr id="402" name="Oval 401">
              <a:extLst>
                <a:ext uri="{FF2B5EF4-FFF2-40B4-BE49-F238E27FC236}">
                  <a16:creationId xmlns:a16="http://schemas.microsoft.com/office/drawing/2014/main" id="{9585C0A1-A874-8197-4095-0CD3CDE9A542}"/>
                </a:ext>
              </a:extLst>
            </p:cNvPr>
            <p:cNvSpPr/>
            <p:nvPr/>
          </p:nvSpPr>
          <p:spPr>
            <a:xfrm>
              <a:off x="1286178" y="4216258"/>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403" name="Elemento grafico 21">
              <a:extLst>
                <a:ext uri="{FF2B5EF4-FFF2-40B4-BE49-F238E27FC236}">
                  <a16:creationId xmlns:a16="http://schemas.microsoft.com/office/drawing/2014/main" id="{E5E49602-9BEE-5E75-3852-89B9E61B0B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53004" y="4342060"/>
              <a:ext cx="815347" cy="815347"/>
            </a:xfrm>
            <a:prstGeom prst="rect">
              <a:avLst/>
            </a:prstGeom>
          </p:spPr>
        </p:pic>
      </p:grpSp>
      <p:sp>
        <p:nvSpPr>
          <p:cNvPr id="470" name="btfpNotesBox837412">
            <a:extLst>
              <a:ext uri="{FF2B5EF4-FFF2-40B4-BE49-F238E27FC236}">
                <a16:creationId xmlns:a16="http://schemas.microsoft.com/office/drawing/2014/main" id="{35F21855-AD27-4522-FE1E-E81B3F273ED6}"/>
              </a:ext>
            </a:extLst>
          </p:cNvPr>
          <p:cNvSpPr txBox="1"/>
          <p:nvPr>
            <p:custDataLst>
              <p:tags r:id="rId3"/>
            </p:custDataLst>
          </p:nvPr>
        </p:nvSpPr>
        <p:spPr>
          <a:xfrm>
            <a:off x="330200" y="6702897"/>
            <a:ext cx="11531600" cy="123111"/>
          </a:xfrm>
          <a:prstGeom prst="rect">
            <a:avLst/>
          </a:prstGeom>
          <a:noFill/>
        </p:spPr>
        <p:txBody>
          <a:bodyPr vert="horz" wrap="square" lIns="0" tIns="0" rIns="0" bIns="0" rtlCol="0" anchor="b">
            <a:spAutoFit/>
          </a:bodyPr>
          <a:lstStyle/>
          <a:p>
            <a:pPr marL="0" indent="0" eaLnBrk="0">
              <a:spcBef>
                <a:spcPts val="0"/>
              </a:spcBef>
              <a:buNone/>
            </a:pPr>
            <a:r>
              <a:rPr lang="en-GB" sz="800">
                <a:solidFill>
                  <a:srgbClr val="404040"/>
                </a:solidFill>
                <a:latin typeface="+mn-lt"/>
                <a:ea typeface="+mn-ea"/>
                <a:cs typeface="+mn-cs"/>
              </a:rPr>
              <a:t>Note: Currently not operative in Russia</a:t>
            </a:r>
          </a:p>
        </p:txBody>
      </p:sp>
    </p:spTree>
    <p:custDataLst>
      <p:tags r:id="rId1"/>
    </p:custDataLst>
    <p:extLst>
      <p:ext uri="{BB962C8B-B14F-4D97-AF65-F5344CB8AC3E}">
        <p14:creationId xmlns:p14="http://schemas.microsoft.com/office/powerpoint/2010/main" val="849240436"/>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930AD-452D-D958-1B76-3A70FF94CEF7}"/>
            </a:ext>
          </a:extLst>
        </p:cNvPr>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276D5678-7F88-8C5B-BAFF-E00A7FE9F4E6}"/>
              </a:ext>
            </a:extLst>
          </p:cNvPr>
          <p:cNvGraphicFramePr>
            <a:graphicFrameLocks noChangeAspect="1"/>
          </p:cNvGraphicFramePr>
          <p:nvPr>
            <p:custDataLst>
              <p:tags r:id="rId2"/>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7" imgW="503" imgH="503" progId="TCLayout.ActiveDocument.1">
                  <p:embed/>
                </p:oleObj>
              </mc:Choice>
              <mc:Fallback>
                <p:oleObj name="think-cell Slide" r:id="rId7" imgW="503" imgH="503" progId="TCLayout.ActiveDocument.1">
                  <p:embed/>
                  <p:pic>
                    <p:nvPicPr>
                      <p:cNvPr id="20" name="Object 19" hidden="1">
                        <a:extLst>
                          <a:ext uri="{FF2B5EF4-FFF2-40B4-BE49-F238E27FC236}">
                            <a16:creationId xmlns:a16="http://schemas.microsoft.com/office/drawing/2014/main" id="{276D5678-7F88-8C5B-BAFF-E00A7FE9F4E6}"/>
                          </a:ext>
                        </a:extLst>
                      </p:cNvPr>
                      <p:cNvPicPr/>
                      <p:nvPr/>
                    </p:nvPicPr>
                    <p:blipFill>
                      <a:blip r:embed="rId8"/>
                      <a:stretch>
                        <a:fillRect/>
                      </a:stretch>
                    </p:blipFill>
                    <p:spPr>
                      <a:xfrm>
                        <a:off x="2119" y="2119"/>
                        <a:ext cx="2117" cy="2117"/>
                      </a:xfrm>
                      <a:prstGeom prst="rect">
                        <a:avLst/>
                      </a:prstGeom>
                    </p:spPr>
                  </p:pic>
                </p:oleObj>
              </mc:Fallback>
            </mc:AlternateContent>
          </a:graphicData>
        </a:graphic>
      </p:graphicFrame>
      <p:grpSp>
        <p:nvGrpSpPr>
          <p:cNvPr id="18" name="btfpColumnIndicatorGroup2">
            <a:extLst>
              <a:ext uri="{FF2B5EF4-FFF2-40B4-BE49-F238E27FC236}">
                <a16:creationId xmlns:a16="http://schemas.microsoft.com/office/drawing/2014/main" id="{A6AA1096-CD45-1809-3228-E12090864835}"/>
              </a:ext>
            </a:extLst>
          </p:cNvPr>
          <p:cNvGrpSpPr/>
          <p:nvPr/>
        </p:nvGrpSpPr>
        <p:grpSpPr>
          <a:xfrm>
            <a:off x="0" y="6926580"/>
            <a:ext cx="12192000" cy="137160"/>
            <a:chOff x="0" y="6926580"/>
            <a:chExt cx="12192000" cy="137160"/>
          </a:xfrm>
        </p:grpSpPr>
        <p:sp>
          <p:nvSpPr>
            <p:cNvPr id="16" name="btfpColumnGapBlocker150020">
              <a:extLst>
                <a:ext uri="{FF2B5EF4-FFF2-40B4-BE49-F238E27FC236}">
                  <a16:creationId xmlns:a16="http://schemas.microsoft.com/office/drawing/2014/main" id="{64AA1271-7C21-F2E6-656D-2DA0CB8BBD62}"/>
                </a:ext>
              </a:extLst>
            </p:cNvPr>
            <p:cNvSpPr/>
            <p:nvPr/>
          </p:nvSpPr>
          <p:spPr>
            <a:xfrm>
              <a:off x="11861800" y="692658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sp>
          <p:nvSpPr>
            <p:cNvPr id="13" name="btfpColumnGapBlocker381855">
              <a:extLst>
                <a:ext uri="{FF2B5EF4-FFF2-40B4-BE49-F238E27FC236}">
                  <a16:creationId xmlns:a16="http://schemas.microsoft.com/office/drawing/2014/main" id="{2A940F7A-0158-156E-9B1B-9727C39367CD}"/>
                </a:ext>
              </a:extLst>
            </p:cNvPr>
            <p:cNvSpPr/>
            <p:nvPr/>
          </p:nvSpPr>
          <p:spPr>
            <a:xfrm>
              <a:off x="0" y="692658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cxnSp>
          <p:nvCxnSpPr>
            <p:cNvPr id="11" name="btfpColumnIndicator401340">
              <a:extLst>
                <a:ext uri="{FF2B5EF4-FFF2-40B4-BE49-F238E27FC236}">
                  <a16:creationId xmlns:a16="http://schemas.microsoft.com/office/drawing/2014/main" id="{544AEE03-F24E-4852-AFE8-C5A45AE95605}"/>
                </a:ext>
              </a:extLst>
            </p:cNvPr>
            <p:cNvCxnSpPr/>
            <p:nvPr/>
          </p:nvCxnSpPr>
          <p:spPr>
            <a:xfrm flipV="1">
              <a:off x="11861800" y="692658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btfpColumnIndicator747366">
              <a:extLst>
                <a:ext uri="{FF2B5EF4-FFF2-40B4-BE49-F238E27FC236}">
                  <a16:creationId xmlns:a16="http://schemas.microsoft.com/office/drawing/2014/main" id="{9265B354-C918-FFC3-1414-6E14740BAC4B}"/>
                </a:ext>
              </a:extLst>
            </p:cNvPr>
            <p:cNvCxnSpPr/>
            <p:nvPr/>
          </p:nvCxnSpPr>
          <p:spPr>
            <a:xfrm flipV="1">
              <a:off x="330200" y="692658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7" name="btfpColumnIndicatorGroup1">
            <a:extLst>
              <a:ext uri="{FF2B5EF4-FFF2-40B4-BE49-F238E27FC236}">
                <a16:creationId xmlns:a16="http://schemas.microsoft.com/office/drawing/2014/main" id="{8709D7F7-2955-6CAF-7D73-0CBFEF0750B4}"/>
              </a:ext>
            </a:extLst>
          </p:cNvPr>
          <p:cNvGrpSpPr/>
          <p:nvPr/>
        </p:nvGrpSpPr>
        <p:grpSpPr>
          <a:xfrm>
            <a:off x="0" y="-205740"/>
            <a:ext cx="12192000" cy="137160"/>
            <a:chOff x="0" y="-205740"/>
            <a:chExt cx="12192000" cy="137160"/>
          </a:xfrm>
        </p:grpSpPr>
        <p:sp>
          <p:nvSpPr>
            <p:cNvPr id="15" name="btfpColumnGapBlocker650423">
              <a:extLst>
                <a:ext uri="{FF2B5EF4-FFF2-40B4-BE49-F238E27FC236}">
                  <a16:creationId xmlns:a16="http://schemas.microsoft.com/office/drawing/2014/main" id="{828518E6-4CBA-4669-D74F-546227741AAB}"/>
                </a:ext>
              </a:extLst>
            </p:cNvPr>
            <p:cNvSpPr/>
            <p:nvPr/>
          </p:nvSpPr>
          <p:spPr>
            <a:xfrm>
              <a:off x="11861800" y="-20574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sp>
          <p:nvSpPr>
            <p:cNvPr id="12" name="btfpColumnGapBlocker369913">
              <a:extLst>
                <a:ext uri="{FF2B5EF4-FFF2-40B4-BE49-F238E27FC236}">
                  <a16:creationId xmlns:a16="http://schemas.microsoft.com/office/drawing/2014/main" id="{F17C9FAD-A99B-69D5-63E9-C74913474DE4}"/>
                </a:ext>
              </a:extLst>
            </p:cNvPr>
            <p:cNvSpPr/>
            <p:nvPr/>
          </p:nvSpPr>
          <p:spPr>
            <a:xfrm>
              <a:off x="0" y="-20574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cxnSp>
          <p:nvCxnSpPr>
            <p:cNvPr id="10" name="btfpColumnIndicator296573">
              <a:extLst>
                <a:ext uri="{FF2B5EF4-FFF2-40B4-BE49-F238E27FC236}">
                  <a16:creationId xmlns:a16="http://schemas.microsoft.com/office/drawing/2014/main" id="{230F1AC7-5CD6-1F0F-00FE-9549EB55D02D}"/>
                </a:ext>
              </a:extLst>
            </p:cNvPr>
            <p:cNvCxnSpPr/>
            <p:nvPr/>
          </p:nvCxnSpPr>
          <p:spPr>
            <a:xfrm flipV="1">
              <a:off x="11861800" y="-20574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btfpColumnIndicator981343">
              <a:extLst>
                <a:ext uri="{FF2B5EF4-FFF2-40B4-BE49-F238E27FC236}">
                  <a16:creationId xmlns:a16="http://schemas.microsoft.com/office/drawing/2014/main" id="{57A21916-3CEC-D304-D343-DD93C016A2C9}"/>
                </a:ext>
              </a:extLst>
            </p:cNvPr>
            <p:cNvCxnSpPr/>
            <p:nvPr/>
          </p:nvCxnSpPr>
          <p:spPr>
            <a:xfrm flipV="1">
              <a:off x="330200" y="-20574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8" name="Rectangle: Rounded Corners 7">
            <a:extLst>
              <a:ext uri="{FF2B5EF4-FFF2-40B4-BE49-F238E27FC236}">
                <a16:creationId xmlns:a16="http://schemas.microsoft.com/office/drawing/2014/main" id="{18CAC5AD-37A4-2693-E3CE-5C1E3DBDE26F}"/>
              </a:ext>
            </a:extLst>
          </p:cNvPr>
          <p:cNvSpPr/>
          <p:nvPr/>
        </p:nvSpPr>
        <p:spPr>
          <a:xfrm>
            <a:off x="-296091" y="1604434"/>
            <a:ext cx="2602412" cy="615553"/>
          </a:xfrm>
          <a:prstGeom prst="roundRect">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endParaRPr lang="en-GB" sz="2133"/>
          </a:p>
        </p:txBody>
      </p:sp>
      <p:sp>
        <p:nvSpPr>
          <p:cNvPr id="14" name="Rectangle 13" hidden="1">
            <a:extLst>
              <a:ext uri="{FF2B5EF4-FFF2-40B4-BE49-F238E27FC236}">
                <a16:creationId xmlns:a16="http://schemas.microsoft.com/office/drawing/2014/main" id="{6C15CF14-C4BB-F8B7-F520-0E3FB35B60FE}"/>
              </a:ext>
            </a:extLst>
          </p:cNvPr>
          <p:cNvSpPr/>
          <p:nvPr>
            <p:custDataLst>
              <p:tags r:id="rId3"/>
            </p:custDataLst>
          </p:nvPr>
        </p:nvSpPr>
        <p:spPr>
          <a:xfrm>
            <a:off x="1" y="1"/>
            <a:ext cx="211667" cy="211667"/>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algn="ctr"/>
            <a:endParaRPr lang="en-GB" b="1">
              <a:sym typeface="+mn-lt"/>
            </a:endParaRPr>
          </a:p>
        </p:txBody>
      </p:sp>
      <p:sp>
        <p:nvSpPr>
          <p:cNvPr id="3" name="Text Placeholder 2">
            <a:extLst>
              <a:ext uri="{FF2B5EF4-FFF2-40B4-BE49-F238E27FC236}">
                <a16:creationId xmlns:a16="http://schemas.microsoft.com/office/drawing/2014/main" id="{03349018-3BAE-18E2-F32B-C4403B626D92}"/>
              </a:ext>
            </a:extLst>
          </p:cNvPr>
          <p:cNvSpPr>
            <a:spLocks noGrp="1"/>
          </p:cNvSpPr>
          <p:nvPr>
            <p:ph type="body" sz="quarter" idx="11"/>
          </p:nvPr>
        </p:nvSpPr>
        <p:spPr/>
        <p:txBody>
          <a:bodyPr lIns="0" anchor="ctr"/>
          <a:lstStyle/>
          <a:p>
            <a:r>
              <a:rPr lang="en-GB" dirty="0">
                <a:solidFill>
                  <a:srgbClr val="01497D"/>
                </a:solidFill>
                <a:latin typeface="Arial Black"/>
              </a:rPr>
              <a:t>Successful growth</a:t>
            </a:r>
          </a:p>
        </p:txBody>
      </p:sp>
      <p:sp>
        <p:nvSpPr>
          <p:cNvPr id="6" name="Text Placeholder 5">
            <a:extLst>
              <a:ext uri="{FF2B5EF4-FFF2-40B4-BE49-F238E27FC236}">
                <a16:creationId xmlns:a16="http://schemas.microsoft.com/office/drawing/2014/main" id="{84815492-8C96-B087-50AE-79FD527F4031}"/>
              </a:ext>
            </a:extLst>
          </p:cNvPr>
          <p:cNvSpPr>
            <a:spLocks noGrp="1"/>
          </p:cNvSpPr>
          <p:nvPr>
            <p:ph type="body" sz="quarter" idx="13"/>
          </p:nvPr>
        </p:nvSpPr>
        <p:spPr/>
        <p:txBody>
          <a:bodyPr>
            <a:normAutofit fontScale="25000" lnSpcReduction="20000"/>
          </a:bodyPr>
          <a:lstStyle/>
          <a:p>
            <a:endParaRPr lang="en-GB"/>
          </a:p>
        </p:txBody>
      </p:sp>
      <p:sp>
        <p:nvSpPr>
          <p:cNvPr id="5" name="TextBox 4">
            <a:extLst>
              <a:ext uri="{FF2B5EF4-FFF2-40B4-BE49-F238E27FC236}">
                <a16:creationId xmlns:a16="http://schemas.microsoft.com/office/drawing/2014/main" id="{C3D6D180-5B10-741D-7114-61430BED57B0}"/>
              </a:ext>
            </a:extLst>
          </p:cNvPr>
          <p:cNvSpPr txBox="1"/>
          <p:nvPr/>
        </p:nvSpPr>
        <p:spPr>
          <a:xfrm>
            <a:off x="383117" y="1615155"/>
            <a:ext cx="1923204" cy="584775"/>
          </a:xfrm>
          <a:prstGeom prst="rect">
            <a:avLst/>
          </a:prstGeom>
          <a:noFill/>
        </p:spPr>
        <p:txBody>
          <a:bodyPr wrap="square">
            <a:spAutoFit/>
          </a:bodyPr>
          <a:lstStyle/>
          <a:p>
            <a:pPr marL="0" indent="0">
              <a:buNone/>
            </a:pPr>
            <a:r>
              <a:rPr lang="en-GB" sz="3200">
                <a:solidFill>
                  <a:schemeClr val="bg1"/>
                </a:solidFill>
                <a:latin typeface="Arial Black" panose="020B0A04020102020204" pitchFamily="34" charset="0"/>
              </a:rPr>
              <a:t>Mln €</a:t>
            </a:r>
          </a:p>
        </p:txBody>
      </p:sp>
      <p:sp>
        <p:nvSpPr>
          <p:cNvPr id="21" name="btfpCallout521709">
            <a:extLst>
              <a:ext uri="{FF2B5EF4-FFF2-40B4-BE49-F238E27FC236}">
                <a16:creationId xmlns:a16="http://schemas.microsoft.com/office/drawing/2014/main" id="{C4EF7361-A2ED-DB0B-51B9-CF526D975B86}"/>
              </a:ext>
            </a:extLst>
          </p:cNvPr>
          <p:cNvSpPr/>
          <p:nvPr/>
        </p:nvSpPr>
        <p:spPr>
          <a:xfrm>
            <a:off x="0" y="0"/>
            <a:ext cx="0" cy="0"/>
          </a:xfrm>
          <a:prstGeom prst="wedgeRectCallout">
            <a:avLst/>
          </a:prstGeom>
          <a:solidFill>
            <a:srgbClr val="FFFFFF"/>
          </a:solidFill>
          <a:ln w="19050" cap="flat" cmpd="sng" algn="ctr">
            <a:solidFill>
              <a:srgbClr val="404040"/>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ctr">
            <a:noAutofit/>
          </a:bodyPr>
          <a:lstStyle/>
          <a:p>
            <a:pPr marL="0" lvl="1" indent="0">
              <a:spcBef>
                <a:spcPts val="0"/>
              </a:spcBef>
              <a:buNone/>
            </a:pPr>
            <a:r>
              <a:rPr lang="en-GB">
                <a:solidFill>
                  <a:srgbClr val="404040"/>
                </a:solidFill>
              </a:rPr>
              <a:t>Callout note goes here.</a:t>
            </a:r>
          </a:p>
        </p:txBody>
      </p:sp>
      <p:sp>
        <p:nvSpPr>
          <p:cNvPr id="22" name="btfpCallout575739">
            <a:extLst>
              <a:ext uri="{FF2B5EF4-FFF2-40B4-BE49-F238E27FC236}">
                <a16:creationId xmlns:a16="http://schemas.microsoft.com/office/drawing/2014/main" id="{72D76CBE-7A0C-B746-6DA4-74002FE4F2C3}"/>
              </a:ext>
            </a:extLst>
          </p:cNvPr>
          <p:cNvSpPr/>
          <p:nvPr/>
        </p:nvSpPr>
        <p:spPr>
          <a:xfrm>
            <a:off x="0" y="0"/>
            <a:ext cx="0" cy="0"/>
          </a:xfrm>
          <a:prstGeom prst="wedgeRectCallout">
            <a:avLst/>
          </a:prstGeom>
          <a:solidFill>
            <a:srgbClr val="FFFFFF"/>
          </a:solidFill>
          <a:ln w="19050" cap="flat" cmpd="sng" algn="ctr">
            <a:solidFill>
              <a:srgbClr val="404040"/>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ctr">
            <a:noAutofit/>
          </a:bodyPr>
          <a:lstStyle/>
          <a:p>
            <a:pPr marL="0" lvl="1" indent="0">
              <a:spcBef>
                <a:spcPts val="0"/>
              </a:spcBef>
              <a:buNone/>
            </a:pPr>
            <a:r>
              <a:rPr lang="en-GB">
                <a:solidFill>
                  <a:srgbClr val="404040"/>
                </a:solidFill>
              </a:rPr>
              <a:t>Callout note goes here.</a:t>
            </a:r>
          </a:p>
        </p:txBody>
      </p:sp>
      <p:sp>
        <p:nvSpPr>
          <p:cNvPr id="23" name="btfpCallout797065">
            <a:extLst>
              <a:ext uri="{FF2B5EF4-FFF2-40B4-BE49-F238E27FC236}">
                <a16:creationId xmlns:a16="http://schemas.microsoft.com/office/drawing/2014/main" id="{9688027A-0843-4A0A-AB27-5C5BAE2A9EDB}"/>
              </a:ext>
            </a:extLst>
          </p:cNvPr>
          <p:cNvSpPr/>
          <p:nvPr/>
        </p:nvSpPr>
        <p:spPr>
          <a:xfrm>
            <a:off x="0" y="0"/>
            <a:ext cx="0" cy="0"/>
          </a:xfrm>
          <a:prstGeom prst="wedgeRectCallout">
            <a:avLst/>
          </a:prstGeom>
          <a:solidFill>
            <a:srgbClr val="FFFFFF"/>
          </a:solidFill>
          <a:ln w="19050" cap="flat" cmpd="sng" algn="ctr">
            <a:solidFill>
              <a:srgbClr val="000000"/>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ctr">
            <a:noAutofit/>
          </a:bodyPr>
          <a:lstStyle/>
          <a:p>
            <a:pPr marL="0" lvl="1" indent="0">
              <a:spcBef>
                <a:spcPts val="0"/>
              </a:spcBef>
              <a:buNone/>
            </a:pPr>
            <a:r>
              <a:rPr lang="en-GB">
                <a:solidFill>
                  <a:srgbClr val="000000"/>
                </a:solidFill>
              </a:rPr>
              <a:t>Callout note goes here.</a:t>
            </a:r>
          </a:p>
        </p:txBody>
      </p:sp>
      <p:sp>
        <p:nvSpPr>
          <p:cNvPr id="25" name="btfpCallout429313">
            <a:extLst>
              <a:ext uri="{FF2B5EF4-FFF2-40B4-BE49-F238E27FC236}">
                <a16:creationId xmlns:a16="http://schemas.microsoft.com/office/drawing/2014/main" id="{691F8963-E309-E2BE-AFB4-8B8F19649DC4}"/>
              </a:ext>
            </a:extLst>
          </p:cNvPr>
          <p:cNvSpPr/>
          <p:nvPr/>
        </p:nvSpPr>
        <p:spPr>
          <a:xfrm>
            <a:off x="0" y="0"/>
            <a:ext cx="0" cy="0"/>
          </a:xfrm>
          <a:prstGeom prst="wedgeRectCallout">
            <a:avLst/>
          </a:prstGeom>
          <a:solidFill>
            <a:srgbClr val="FFFFFF"/>
          </a:solidFill>
          <a:ln w="19050" cap="flat" cmpd="sng" algn="ctr">
            <a:solidFill>
              <a:srgbClr val="404040"/>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ctr">
            <a:noAutofit/>
          </a:bodyPr>
          <a:lstStyle/>
          <a:p>
            <a:pPr marL="0" lvl="1" indent="0">
              <a:spcBef>
                <a:spcPts val="0"/>
              </a:spcBef>
              <a:buNone/>
            </a:pPr>
            <a:r>
              <a:rPr lang="en-GB">
                <a:solidFill>
                  <a:srgbClr val="404040"/>
                </a:solidFill>
              </a:rPr>
              <a:t>Callout note goes here.</a:t>
            </a:r>
          </a:p>
        </p:txBody>
      </p:sp>
      <p:sp>
        <p:nvSpPr>
          <p:cNvPr id="38" name="Rectangle 37">
            <a:extLst>
              <a:ext uri="{FF2B5EF4-FFF2-40B4-BE49-F238E27FC236}">
                <a16:creationId xmlns:a16="http://schemas.microsoft.com/office/drawing/2014/main" id="{9955475A-5FC7-AC35-339B-F742AC01B8B0}"/>
              </a:ext>
            </a:extLst>
          </p:cNvPr>
          <p:cNvSpPr/>
          <p:nvPr/>
        </p:nvSpPr>
        <p:spPr>
          <a:xfrm>
            <a:off x="383117" y="6552567"/>
            <a:ext cx="1688547" cy="254045"/>
          </a:xfrm>
          <a:prstGeom prst="rect">
            <a:avLst/>
          </a:prstGeom>
          <a:solidFill>
            <a:srgbClr val="0076A5"/>
          </a:solidFill>
          <a:ln w="9525" cap="flat" cmpd="sng" algn="ctr">
            <a:no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r>
              <a:rPr lang="en-GB" b="1">
                <a:solidFill>
                  <a:schemeClr val="bg1"/>
                </a:solidFill>
              </a:rPr>
              <a:t>REVENUES</a:t>
            </a:r>
          </a:p>
        </p:txBody>
      </p:sp>
      <p:sp>
        <p:nvSpPr>
          <p:cNvPr id="34" name="btfpNotesBox569954">
            <a:extLst>
              <a:ext uri="{FF2B5EF4-FFF2-40B4-BE49-F238E27FC236}">
                <a16:creationId xmlns:a16="http://schemas.microsoft.com/office/drawing/2014/main" id="{FDCFCEC6-82CE-D9B9-5324-7588FC722CCD}"/>
              </a:ext>
            </a:extLst>
          </p:cNvPr>
          <p:cNvSpPr txBox="1"/>
          <p:nvPr>
            <p:custDataLst>
              <p:tags r:id="rId4"/>
            </p:custDataLst>
          </p:nvPr>
        </p:nvSpPr>
        <p:spPr>
          <a:xfrm>
            <a:off x="2242770" y="6626696"/>
            <a:ext cx="9852433" cy="123111"/>
          </a:xfrm>
          <a:prstGeom prst="rect">
            <a:avLst/>
          </a:prstGeom>
          <a:noFill/>
        </p:spPr>
        <p:txBody>
          <a:bodyPr vert="horz" wrap="square" lIns="0" tIns="0" rIns="0" bIns="0" rtlCol="0" anchor="b">
            <a:spAutoFit/>
          </a:bodyPr>
          <a:lstStyle/>
          <a:p>
            <a:pPr marL="0" indent="0" eaLnBrk="0">
              <a:spcBef>
                <a:spcPts val="0"/>
              </a:spcBef>
              <a:buNone/>
            </a:pPr>
            <a:r>
              <a:rPr lang="en-GB" sz="800" i="1" dirty="0">
                <a:latin typeface="+mn-lt"/>
                <a:ea typeface="+mn-ea"/>
                <a:cs typeface="+mn-cs"/>
              </a:rPr>
              <a:t>Note: (*) Forecast; (**) under approval of Banco de Espana</a:t>
            </a:r>
          </a:p>
        </p:txBody>
      </p:sp>
      <p:graphicFrame>
        <p:nvGraphicFramePr>
          <p:cNvPr id="35" name="Chart 34">
            <a:extLst>
              <a:ext uri="{FF2B5EF4-FFF2-40B4-BE49-F238E27FC236}">
                <a16:creationId xmlns:a16="http://schemas.microsoft.com/office/drawing/2014/main" id="{A4B5EEED-E62D-2D8C-8AAF-8B45971A3621}"/>
              </a:ext>
            </a:extLst>
          </p:cNvPr>
          <p:cNvGraphicFramePr>
            <a:graphicFrameLocks/>
          </p:cNvGraphicFramePr>
          <p:nvPr>
            <p:extLst>
              <p:ext uri="{D42A27DB-BD31-4B8C-83A1-F6EECF244321}">
                <p14:modId xmlns:p14="http://schemas.microsoft.com/office/powerpoint/2010/main" val="3033314868"/>
              </p:ext>
            </p:extLst>
          </p:nvPr>
        </p:nvGraphicFramePr>
        <p:xfrm>
          <a:off x="383117" y="1953519"/>
          <a:ext cx="11661740" cy="4616372"/>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a:extLst>
              <a:ext uri="{FF2B5EF4-FFF2-40B4-BE49-F238E27FC236}">
                <a16:creationId xmlns:a16="http://schemas.microsoft.com/office/drawing/2014/main" id="{C76D1171-FE65-BEAD-D241-62F4C34DEB62}"/>
              </a:ext>
            </a:extLst>
          </p:cNvPr>
          <p:cNvSpPr txBox="1"/>
          <p:nvPr/>
        </p:nvSpPr>
        <p:spPr>
          <a:xfrm>
            <a:off x="383117" y="3646208"/>
            <a:ext cx="3203363" cy="297454"/>
          </a:xfrm>
          <a:prstGeom prst="rect">
            <a:avLst/>
          </a:prstGeom>
          <a:noFill/>
        </p:spPr>
        <p:txBody>
          <a:bodyPr wrap="square">
            <a:spAutoFit/>
          </a:bodyPr>
          <a:lstStyle/>
          <a:p>
            <a:pPr marL="0" indent="0">
              <a:buNone/>
            </a:pPr>
            <a:r>
              <a:rPr lang="en-GB" sz="1333">
                <a:solidFill>
                  <a:schemeClr val="bg1"/>
                </a:solidFill>
                <a:latin typeface="Arial Black" panose="020B0A04020102020204" pitchFamily="34" charset="0"/>
              </a:rPr>
              <a:t>Rev.</a:t>
            </a:r>
          </a:p>
        </p:txBody>
      </p:sp>
      <p:sp>
        <p:nvSpPr>
          <p:cNvPr id="28" name="btfpCallout752050">
            <a:extLst>
              <a:ext uri="{FF2B5EF4-FFF2-40B4-BE49-F238E27FC236}">
                <a16:creationId xmlns:a16="http://schemas.microsoft.com/office/drawing/2014/main" id="{52DF6E2D-079A-CCAD-8082-44B58EC32F90}"/>
              </a:ext>
            </a:extLst>
          </p:cNvPr>
          <p:cNvSpPr/>
          <p:nvPr/>
        </p:nvSpPr>
        <p:spPr>
          <a:xfrm>
            <a:off x="2381260" y="2916194"/>
            <a:ext cx="1647934" cy="1054149"/>
          </a:xfrm>
          <a:prstGeom prst="wedgeRectCallout">
            <a:avLst>
              <a:gd name="adj1" fmla="val -16855"/>
              <a:gd name="adj2" fmla="val 74568"/>
            </a:avLst>
          </a:prstGeom>
          <a:solidFill>
            <a:srgbClr val="FFFFFF"/>
          </a:solidFill>
          <a:ln w="19050">
            <a:solidFill>
              <a:srgbClr val="5B6770"/>
            </a:solidFill>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t" anchorCtr="0">
            <a:noAutofit/>
          </a:bodyPr>
          <a:lstStyle/>
          <a:p>
            <a:pPr marL="0" lvl="1" indent="0">
              <a:buNone/>
            </a:pPr>
            <a:r>
              <a:rPr lang="en-GB" sz="1200" b="1">
                <a:solidFill>
                  <a:srgbClr val="5B6770"/>
                </a:solidFill>
              </a:rPr>
              <a:t>2016</a:t>
            </a:r>
            <a:r>
              <a:rPr lang="en-GB" sz="1200">
                <a:solidFill>
                  <a:srgbClr val="5B6770"/>
                </a:solidFill>
              </a:rPr>
              <a:t> - RINA expands into the </a:t>
            </a:r>
            <a:r>
              <a:rPr lang="en-GB" sz="1200" b="1">
                <a:solidFill>
                  <a:srgbClr val="C00000"/>
                </a:solidFill>
              </a:rPr>
              <a:t>UK</a:t>
            </a:r>
            <a:r>
              <a:rPr lang="en-GB" sz="1200">
                <a:solidFill>
                  <a:srgbClr val="5B6770"/>
                </a:solidFill>
              </a:rPr>
              <a:t> Energy market. Acquisition of</a:t>
            </a:r>
            <a:endParaRPr lang="en-GB" sz="1200" b="1">
              <a:solidFill>
                <a:srgbClr val="5B6770"/>
              </a:solidFill>
            </a:endParaRPr>
          </a:p>
        </p:txBody>
      </p:sp>
      <p:sp>
        <p:nvSpPr>
          <p:cNvPr id="29" name="btfpCallout752050">
            <a:extLst>
              <a:ext uri="{FF2B5EF4-FFF2-40B4-BE49-F238E27FC236}">
                <a16:creationId xmlns:a16="http://schemas.microsoft.com/office/drawing/2014/main" id="{F105652E-0978-0D52-8D21-7FA5804C77E6}"/>
              </a:ext>
            </a:extLst>
          </p:cNvPr>
          <p:cNvSpPr/>
          <p:nvPr/>
        </p:nvSpPr>
        <p:spPr>
          <a:xfrm>
            <a:off x="4177717" y="2630175"/>
            <a:ext cx="2910979" cy="1347131"/>
          </a:xfrm>
          <a:prstGeom prst="wedgeRectCallout">
            <a:avLst>
              <a:gd name="adj1" fmla="val -29492"/>
              <a:gd name="adj2" fmla="val 76542"/>
            </a:avLst>
          </a:prstGeom>
          <a:solidFill>
            <a:srgbClr val="FFFFFF"/>
          </a:solidFill>
          <a:ln w="19050">
            <a:solidFill>
              <a:srgbClr val="5B6770"/>
            </a:solidFill>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t" anchorCtr="0">
            <a:noAutofit/>
          </a:bodyPr>
          <a:lstStyle/>
          <a:p>
            <a:pPr marL="0" lvl="1" indent="0">
              <a:buNone/>
            </a:pPr>
            <a:r>
              <a:rPr lang="en-GB" sz="1200" b="1">
                <a:solidFill>
                  <a:srgbClr val="5B6770"/>
                </a:solidFill>
              </a:rPr>
              <a:t>2018</a:t>
            </a:r>
            <a:r>
              <a:rPr lang="en-GB" sz="1200">
                <a:solidFill>
                  <a:srgbClr val="5B6770"/>
                </a:solidFill>
              </a:rPr>
              <a:t> - RINA grows into the </a:t>
            </a:r>
            <a:r>
              <a:rPr lang="en-GB" sz="1200" b="1">
                <a:solidFill>
                  <a:srgbClr val="C00000"/>
                </a:solidFill>
              </a:rPr>
              <a:t>Real Estate sector </a:t>
            </a:r>
            <a:r>
              <a:rPr lang="en-GB" sz="1200">
                <a:solidFill>
                  <a:srgbClr val="5B6770"/>
                </a:solidFill>
              </a:rPr>
              <a:t>and </a:t>
            </a:r>
            <a:r>
              <a:rPr lang="en-GB" sz="1200" b="1">
                <a:solidFill>
                  <a:srgbClr val="C00000"/>
                </a:solidFill>
              </a:rPr>
              <a:t>African market </a:t>
            </a:r>
            <a:r>
              <a:rPr lang="en-GB" sz="1200">
                <a:solidFill>
                  <a:srgbClr val="5B6770"/>
                </a:solidFill>
              </a:rPr>
              <a:t>with the acquisition of Comete and the establishment of Rina Value Services</a:t>
            </a:r>
          </a:p>
        </p:txBody>
      </p:sp>
      <p:sp>
        <p:nvSpPr>
          <p:cNvPr id="37" name="Rectangle 36">
            <a:extLst>
              <a:ext uri="{FF2B5EF4-FFF2-40B4-BE49-F238E27FC236}">
                <a16:creationId xmlns:a16="http://schemas.microsoft.com/office/drawing/2014/main" id="{A3B53FB7-EEFC-914E-B4DF-8CF45DBC7595}"/>
              </a:ext>
            </a:extLst>
          </p:cNvPr>
          <p:cNvSpPr/>
          <p:nvPr/>
        </p:nvSpPr>
        <p:spPr>
          <a:xfrm>
            <a:off x="383117" y="3646208"/>
            <a:ext cx="567215" cy="246793"/>
          </a:xfrm>
          <a:prstGeom prst="rect">
            <a:avLst/>
          </a:prstGeom>
          <a:solidFill>
            <a:srgbClr val="0076A5"/>
          </a:solidFill>
          <a:ln w="9525" cap="flat" cmpd="sng" algn="ctr">
            <a:no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sp>
        <p:nvSpPr>
          <p:cNvPr id="26" name="btfpCallout752050">
            <a:extLst>
              <a:ext uri="{FF2B5EF4-FFF2-40B4-BE49-F238E27FC236}">
                <a16:creationId xmlns:a16="http://schemas.microsoft.com/office/drawing/2014/main" id="{50EE6A52-E583-EE0C-CA2D-DC79CCDC545D}"/>
              </a:ext>
            </a:extLst>
          </p:cNvPr>
          <p:cNvSpPr/>
          <p:nvPr/>
        </p:nvSpPr>
        <p:spPr>
          <a:xfrm>
            <a:off x="147143" y="3468831"/>
            <a:ext cx="1924521" cy="916465"/>
          </a:xfrm>
          <a:prstGeom prst="wedgeRectCallout">
            <a:avLst>
              <a:gd name="adj1" fmla="val -39066"/>
              <a:gd name="adj2" fmla="val 76282"/>
            </a:avLst>
          </a:prstGeom>
          <a:solidFill>
            <a:srgbClr val="FFFFFF"/>
          </a:solidFill>
          <a:ln w="19050">
            <a:solidFill>
              <a:srgbClr val="5B6770"/>
            </a:solidFill>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t" anchorCtr="0">
            <a:noAutofit/>
          </a:bodyPr>
          <a:lstStyle/>
          <a:p>
            <a:pPr marL="0" lvl="1" indent="0">
              <a:buNone/>
            </a:pPr>
            <a:r>
              <a:rPr lang="en-GB" sz="1200" b="1">
                <a:solidFill>
                  <a:srgbClr val="5B6770"/>
                </a:solidFill>
              </a:rPr>
              <a:t>2011</a:t>
            </a:r>
            <a:r>
              <a:rPr lang="en-GB" sz="1200">
                <a:solidFill>
                  <a:srgbClr val="5B6770"/>
                </a:solidFill>
              </a:rPr>
              <a:t> - RINA enters the consulting engineering sector: acquisition of</a:t>
            </a:r>
          </a:p>
        </p:txBody>
      </p:sp>
      <p:pic>
        <p:nvPicPr>
          <p:cNvPr id="1028" name="Picture 4" descr="D'Apollonia">
            <a:extLst>
              <a:ext uri="{FF2B5EF4-FFF2-40B4-BE49-F238E27FC236}">
                <a16:creationId xmlns:a16="http://schemas.microsoft.com/office/drawing/2014/main" id="{B1AFD1F6-8193-4C06-F8B8-7928EFC7BEB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2348" t="26365" r="1787" b="37890"/>
          <a:stretch/>
        </p:blipFill>
        <p:spPr bwMode="auto">
          <a:xfrm>
            <a:off x="630705" y="4113367"/>
            <a:ext cx="893659" cy="22236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dif Group 2025 Company Profile: Valuation, Investors ...">
            <a:extLst>
              <a:ext uri="{FF2B5EF4-FFF2-40B4-BE49-F238E27FC236}">
                <a16:creationId xmlns:a16="http://schemas.microsoft.com/office/drawing/2014/main" id="{DE31FDEB-3356-13B4-EFAF-869CA51FDDB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3989" b="20320"/>
          <a:stretch/>
        </p:blipFill>
        <p:spPr bwMode="auto">
          <a:xfrm>
            <a:off x="2772765" y="3559514"/>
            <a:ext cx="762572" cy="35916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9">
            <a:extLst>
              <a:ext uri="{FF2B5EF4-FFF2-40B4-BE49-F238E27FC236}">
                <a16:creationId xmlns:a16="http://schemas.microsoft.com/office/drawing/2014/main" id="{AB1B7B41-7299-6429-65C1-68EEA17EFA6D}"/>
              </a:ext>
            </a:extLst>
          </p:cNvPr>
          <p:cNvPicPr>
            <a:picLocks noChangeAspect="1"/>
          </p:cNvPicPr>
          <p:nvPr/>
        </p:nvPicPr>
        <p:blipFill>
          <a:blip r:embed="rId12"/>
          <a:stretch>
            <a:fillRect/>
          </a:stretch>
        </p:blipFill>
        <p:spPr>
          <a:xfrm>
            <a:off x="4508723" y="3474197"/>
            <a:ext cx="472416" cy="444477"/>
          </a:xfrm>
          <a:prstGeom prst="rect">
            <a:avLst/>
          </a:prstGeom>
        </p:spPr>
      </p:pic>
      <p:pic>
        <p:nvPicPr>
          <p:cNvPr id="1038" name="Picture 14" descr="RINA Prime Value Services – Fondazione Enpam | Ente Nazionale di Previdenza  ed Assistenza dei Medici e degli Odontoiatri">
            <a:extLst>
              <a:ext uri="{FF2B5EF4-FFF2-40B4-BE49-F238E27FC236}">
                <a16:creationId xmlns:a16="http://schemas.microsoft.com/office/drawing/2014/main" id="{AFE3C268-31E9-18C1-7C14-A823948EFF2A}"/>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0757" b="28199"/>
          <a:stretch/>
        </p:blipFill>
        <p:spPr bwMode="auto">
          <a:xfrm>
            <a:off x="5153431" y="3435495"/>
            <a:ext cx="1463892" cy="43588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AB041AA4-AB7E-71C1-9DB4-9223E89C8D02}"/>
              </a:ext>
            </a:extLst>
          </p:cNvPr>
          <p:cNvSpPr>
            <a:spLocks noGrp="1"/>
          </p:cNvSpPr>
          <p:nvPr>
            <p:ph type="body" sz="quarter" idx="14"/>
          </p:nvPr>
        </p:nvSpPr>
        <p:spPr/>
        <p:txBody>
          <a:bodyPr>
            <a:normAutofit fontScale="25000" lnSpcReduction="20000"/>
          </a:bodyPr>
          <a:lstStyle/>
          <a:p>
            <a:endParaRPr lang="en-GB"/>
          </a:p>
        </p:txBody>
      </p:sp>
      <p:sp>
        <p:nvSpPr>
          <p:cNvPr id="30" name="btfpCallout752050">
            <a:extLst>
              <a:ext uri="{FF2B5EF4-FFF2-40B4-BE49-F238E27FC236}">
                <a16:creationId xmlns:a16="http://schemas.microsoft.com/office/drawing/2014/main" id="{658C86A9-B81F-126F-EA94-7B53FFA209DA}"/>
              </a:ext>
            </a:extLst>
          </p:cNvPr>
          <p:cNvSpPr/>
          <p:nvPr/>
        </p:nvSpPr>
        <p:spPr>
          <a:xfrm>
            <a:off x="7168987" y="2151887"/>
            <a:ext cx="2328627" cy="956575"/>
          </a:xfrm>
          <a:prstGeom prst="wedgeRectCallout">
            <a:avLst>
              <a:gd name="adj1" fmla="val -29945"/>
              <a:gd name="adj2" fmla="val 137513"/>
            </a:avLst>
          </a:prstGeom>
          <a:solidFill>
            <a:srgbClr val="FFFFFF"/>
          </a:solidFill>
          <a:ln w="19050">
            <a:solidFill>
              <a:srgbClr val="5B6770"/>
            </a:solidFill>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t" anchorCtr="0">
            <a:noAutofit/>
          </a:bodyPr>
          <a:lstStyle/>
          <a:p>
            <a:pPr marL="0" lvl="1" indent="0">
              <a:buNone/>
            </a:pPr>
            <a:r>
              <a:rPr lang="en-GB" sz="1200" b="1">
                <a:solidFill>
                  <a:srgbClr val="5B6770"/>
                </a:solidFill>
              </a:rPr>
              <a:t>2021 - </a:t>
            </a:r>
            <a:r>
              <a:rPr lang="en-GB" sz="1200">
                <a:solidFill>
                  <a:srgbClr val="5B6770"/>
                </a:solidFill>
              </a:rPr>
              <a:t>RINA consolidates its presence in the </a:t>
            </a:r>
            <a:br>
              <a:rPr lang="en-GB" sz="1200">
                <a:solidFill>
                  <a:srgbClr val="5B6770"/>
                </a:solidFill>
              </a:rPr>
            </a:br>
            <a:r>
              <a:rPr lang="en-GB" sz="1200" b="1">
                <a:solidFill>
                  <a:srgbClr val="C00000"/>
                </a:solidFill>
              </a:rPr>
              <a:t>US market </a:t>
            </a:r>
            <a:r>
              <a:rPr lang="en-GB" sz="1200">
                <a:solidFill>
                  <a:srgbClr val="5B6770"/>
                </a:solidFill>
              </a:rPr>
              <a:t>with the</a:t>
            </a:r>
            <a:br>
              <a:rPr lang="en-GB" sz="1200">
                <a:solidFill>
                  <a:srgbClr val="5B6770"/>
                </a:solidFill>
              </a:rPr>
            </a:br>
            <a:r>
              <a:rPr lang="en-GB" sz="1200">
                <a:solidFill>
                  <a:srgbClr val="5B6770"/>
                </a:solidFill>
              </a:rPr>
              <a:t>acquisition of</a:t>
            </a:r>
          </a:p>
        </p:txBody>
      </p:sp>
      <p:sp>
        <p:nvSpPr>
          <p:cNvPr id="31" name="btfpCallout752050">
            <a:extLst>
              <a:ext uri="{FF2B5EF4-FFF2-40B4-BE49-F238E27FC236}">
                <a16:creationId xmlns:a16="http://schemas.microsoft.com/office/drawing/2014/main" id="{BF0F7347-914E-ECCF-0672-B5337A54C7DB}"/>
              </a:ext>
            </a:extLst>
          </p:cNvPr>
          <p:cNvSpPr/>
          <p:nvPr/>
        </p:nvSpPr>
        <p:spPr>
          <a:xfrm>
            <a:off x="10688541" y="1047947"/>
            <a:ext cx="1336989" cy="1240869"/>
          </a:xfrm>
          <a:prstGeom prst="wedgeRectCallout">
            <a:avLst>
              <a:gd name="adj1" fmla="val 9576"/>
              <a:gd name="adj2" fmla="val 65927"/>
            </a:avLst>
          </a:prstGeom>
          <a:solidFill>
            <a:srgbClr val="FFFFFF"/>
          </a:solidFill>
          <a:ln w="19050">
            <a:solidFill>
              <a:srgbClr val="5B6770"/>
            </a:solidFill>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t" anchorCtr="0">
            <a:noAutofit/>
          </a:bodyPr>
          <a:lstStyle/>
          <a:p>
            <a:pPr marL="0" lvl="1" indent="0">
              <a:buNone/>
            </a:pPr>
            <a:r>
              <a:rPr lang="en-GB" sz="1200" b="1">
                <a:solidFill>
                  <a:srgbClr val="5B6770"/>
                </a:solidFill>
              </a:rPr>
              <a:t>2025 </a:t>
            </a:r>
            <a:r>
              <a:rPr lang="en-GB" sz="1200">
                <a:solidFill>
                  <a:srgbClr val="5B6770"/>
                </a:solidFill>
              </a:rPr>
              <a:t>-</a:t>
            </a:r>
            <a:br>
              <a:rPr lang="en-GB" sz="1200">
                <a:solidFill>
                  <a:srgbClr val="5B6770"/>
                </a:solidFill>
              </a:rPr>
            </a:br>
            <a:r>
              <a:rPr lang="en-GB" sz="1200">
                <a:solidFill>
                  <a:srgbClr val="5B6770"/>
                </a:solidFill>
              </a:rPr>
              <a:t>RINA expands in RE in </a:t>
            </a:r>
            <a:r>
              <a:rPr lang="en-GB" sz="1200" b="1">
                <a:solidFill>
                  <a:srgbClr val="5B6770"/>
                </a:solidFill>
              </a:rPr>
              <a:t>Spain and Portugal</a:t>
            </a:r>
            <a:r>
              <a:rPr lang="en-GB" sz="1200">
                <a:solidFill>
                  <a:srgbClr val="5B6770"/>
                </a:solidFill>
              </a:rPr>
              <a:t> through ongoing acquisition**</a:t>
            </a:r>
          </a:p>
        </p:txBody>
      </p:sp>
      <p:pic>
        <p:nvPicPr>
          <p:cNvPr id="33" name="Picture 32">
            <a:extLst>
              <a:ext uri="{FF2B5EF4-FFF2-40B4-BE49-F238E27FC236}">
                <a16:creationId xmlns:a16="http://schemas.microsoft.com/office/drawing/2014/main" id="{FA2309D7-EDE3-094E-3FD5-CE60F7F9A465}"/>
              </a:ext>
            </a:extLst>
          </p:cNvPr>
          <p:cNvPicPr>
            <a:picLocks noChangeAspect="1"/>
          </p:cNvPicPr>
          <p:nvPr/>
        </p:nvPicPr>
        <p:blipFill>
          <a:blip r:embed="rId14"/>
          <a:stretch>
            <a:fillRect/>
          </a:stretch>
        </p:blipFill>
        <p:spPr>
          <a:xfrm>
            <a:off x="11353774" y="1082370"/>
            <a:ext cx="608351" cy="237363"/>
          </a:xfrm>
          <a:prstGeom prst="rect">
            <a:avLst/>
          </a:prstGeom>
        </p:spPr>
      </p:pic>
      <p:sp>
        <p:nvSpPr>
          <p:cNvPr id="24" name="btfpCallout752050">
            <a:extLst>
              <a:ext uri="{FF2B5EF4-FFF2-40B4-BE49-F238E27FC236}">
                <a16:creationId xmlns:a16="http://schemas.microsoft.com/office/drawing/2014/main" id="{AFD165AF-19EF-62A0-8EF1-F26369879715}"/>
              </a:ext>
            </a:extLst>
          </p:cNvPr>
          <p:cNvSpPr/>
          <p:nvPr/>
        </p:nvSpPr>
        <p:spPr>
          <a:xfrm>
            <a:off x="8299495" y="958900"/>
            <a:ext cx="2153235" cy="1043759"/>
          </a:xfrm>
          <a:prstGeom prst="wedgeRectCallout">
            <a:avLst>
              <a:gd name="adj1" fmla="val 48783"/>
              <a:gd name="adj2" fmla="val 101839"/>
            </a:avLst>
          </a:prstGeom>
          <a:solidFill>
            <a:srgbClr val="FFFFFF"/>
          </a:solidFill>
          <a:ln w="19050">
            <a:solidFill>
              <a:srgbClr val="5B6770"/>
            </a:solidFill>
          </a:ln>
        </p:spPr>
        <p:style>
          <a:lnRef idx="2">
            <a:schemeClr val="accent1">
              <a:shade val="15000"/>
            </a:schemeClr>
          </a:lnRef>
          <a:fillRef idx="1">
            <a:schemeClr val="accent1"/>
          </a:fillRef>
          <a:effectRef idx="0">
            <a:schemeClr val="accent1"/>
          </a:effectRef>
          <a:fontRef idx="minor">
            <a:schemeClr val="lt1"/>
          </a:fontRef>
        </p:style>
        <p:txBody>
          <a:bodyPr wrap="square" lIns="72073" tIns="72073" rIns="72073" bIns="72073" rtlCol="0" anchor="t" anchorCtr="0">
            <a:noAutofit/>
          </a:bodyPr>
          <a:lstStyle/>
          <a:p>
            <a:pPr marL="0" lvl="1" indent="0">
              <a:buNone/>
            </a:pPr>
            <a:r>
              <a:rPr lang="en-GB" sz="1200" b="1">
                <a:solidFill>
                  <a:srgbClr val="5B6770"/>
                </a:solidFill>
              </a:rPr>
              <a:t>2024 </a:t>
            </a:r>
            <a:r>
              <a:rPr lang="en-GB" sz="1200">
                <a:solidFill>
                  <a:srgbClr val="5B6770"/>
                </a:solidFill>
              </a:rPr>
              <a:t>- RINA consolidated its capabilities in the Naval Engineering sector and </a:t>
            </a:r>
            <a:r>
              <a:rPr lang="en-GB" sz="1200" b="1">
                <a:solidFill>
                  <a:srgbClr val="C00000"/>
                </a:solidFill>
              </a:rPr>
              <a:t>Nordics market </a:t>
            </a:r>
            <a:r>
              <a:rPr lang="en-GB" sz="1200">
                <a:solidFill>
                  <a:srgbClr val="5B6770"/>
                </a:solidFill>
              </a:rPr>
              <a:t>with the acquisition of</a:t>
            </a:r>
            <a:br>
              <a:rPr lang="en-GB" sz="1200">
                <a:solidFill>
                  <a:srgbClr val="5B6770"/>
                </a:solidFill>
              </a:rPr>
            </a:br>
            <a:endParaRPr lang="en-GB" sz="1200">
              <a:solidFill>
                <a:srgbClr val="5B6770"/>
              </a:solidFill>
            </a:endParaRPr>
          </a:p>
        </p:txBody>
      </p:sp>
      <p:pic>
        <p:nvPicPr>
          <p:cNvPr id="32" name="Picture 8" descr="FORESHIP (@Foreship_Ltd) / Posts / X">
            <a:extLst>
              <a:ext uri="{FF2B5EF4-FFF2-40B4-BE49-F238E27FC236}">
                <a16:creationId xmlns:a16="http://schemas.microsoft.com/office/drawing/2014/main" id="{72AE3335-5126-9613-CFD9-700249209D17}"/>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t="39675" b="38555"/>
          <a:stretch/>
        </p:blipFill>
        <p:spPr bwMode="auto">
          <a:xfrm>
            <a:off x="9388806" y="1765241"/>
            <a:ext cx="1013261" cy="2205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trick Engineering Inc. - CEEcareers">
            <a:extLst>
              <a:ext uri="{FF2B5EF4-FFF2-40B4-BE49-F238E27FC236}">
                <a16:creationId xmlns:a16="http://schemas.microsoft.com/office/drawing/2014/main" id="{0DE6BC3F-EC07-D6A1-3E4C-611657A90B81}"/>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6963" t="15620" r="4496" b="13040"/>
          <a:stretch/>
        </p:blipFill>
        <p:spPr bwMode="auto">
          <a:xfrm>
            <a:off x="8617954" y="2457323"/>
            <a:ext cx="758159" cy="61085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1218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btfpColumnIndicatorGroup2">
            <a:extLst>
              <a:ext uri="{FF2B5EF4-FFF2-40B4-BE49-F238E27FC236}">
                <a16:creationId xmlns:a16="http://schemas.microsoft.com/office/drawing/2014/main" id="{E4928ADC-8BF9-844E-16B4-49F26ECF8A61}"/>
              </a:ext>
            </a:extLst>
          </p:cNvPr>
          <p:cNvGrpSpPr/>
          <p:nvPr/>
        </p:nvGrpSpPr>
        <p:grpSpPr>
          <a:xfrm>
            <a:off x="0" y="6926580"/>
            <a:ext cx="12192000" cy="137160"/>
            <a:chOff x="0" y="6926580"/>
            <a:chExt cx="12192000" cy="137160"/>
          </a:xfrm>
        </p:grpSpPr>
        <p:sp>
          <p:nvSpPr>
            <p:cNvPr id="26" name="btfpColumnGapBlocker983296">
              <a:extLst>
                <a:ext uri="{FF2B5EF4-FFF2-40B4-BE49-F238E27FC236}">
                  <a16:creationId xmlns:a16="http://schemas.microsoft.com/office/drawing/2014/main" id="{E88FD725-8DCD-F0E2-C664-4F374791CC43}"/>
                </a:ext>
              </a:extLst>
            </p:cNvPr>
            <p:cNvSpPr/>
            <p:nvPr/>
          </p:nvSpPr>
          <p:spPr>
            <a:xfrm>
              <a:off x="11861800" y="692658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sp>
          <p:nvSpPr>
            <p:cNvPr id="24" name="btfpColumnGapBlocker533048">
              <a:extLst>
                <a:ext uri="{FF2B5EF4-FFF2-40B4-BE49-F238E27FC236}">
                  <a16:creationId xmlns:a16="http://schemas.microsoft.com/office/drawing/2014/main" id="{04F869CF-AE17-7D37-46BF-88015C0B2447}"/>
                </a:ext>
              </a:extLst>
            </p:cNvPr>
            <p:cNvSpPr/>
            <p:nvPr/>
          </p:nvSpPr>
          <p:spPr>
            <a:xfrm>
              <a:off x="0" y="692658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cxnSp>
          <p:nvCxnSpPr>
            <p:cNvPr id="22" name="btfpColumnIndicator243203">
              <a:extLst>
                <a:ext uri="{FF2B5EF4-FFF2-40B4-BE49-F238E27FC236}">
                  <a16:creationId xmlns:a16="http://schemas.microsoft.com/office/drawing/2014/main" id="{E3017BF3-8508-F223-60F1-783255B9FC18}"/>
                </a:ext>
              </a:extLst>
            </p:cNvPr>
            <p:cNvCxnSpPr/>
            <p:nvPr/>
          </p:nvCxnSpPr>
          <p:spPr>
            <a:xfrm flipV="1">
              <a:off x="11861800" y="692658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btfpColumnIndicator187954">
              <a:extLst>
                <a:ext uri="{FF2B5EF4-FFF2-40B4-BE49-F238E27FC236}">
                  <a16:creationId xmlns:a16="http://schemas.microsoft.com/office/drawing/2014/main" id="{A34E718F-B85D-140C-0BE8-63C6C4163AAE}"/>
                </a:ext>
              </a:extLst>
            </p:cNvPr>
            <p:cNvCxnSpPr/>
            <p:nvPr/>
          </p:nvCxnSpPr>
          <p:spPr>
            <a:xfrm flipV="1">
              <a:off x="330200" y="692658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7" name="btfpColumnIndicatorGroup1">
            <a:extLst>
              <a:ext uri="{FF2B5EF4-FFF2-40B4-BE49-F238E27FC236}">
                <a16:creationId xmlns:a16="http://schemas.microsoft.com/office/drawing/2014/main" id="{901F0C26-BA2B-718E-FDDC-995E4419EDE9}"/>
              </a:ext>
            </a:extLst>
          </p:cNvPr>
          <p:cNvGrpSpPr/>
          <p:nvPr/>
        </p:nvGrpSpPr>
        <p:grpSpPr>
          <a:xfrm>
            <a:off x="0" y="-205740"/>
            <a:ext cx="12192000" cy="137160"/>
            <a:chOff x="0" y="-205740"/>
            <a:chExt cx="12192000" cy="137160"/>
          </a:xfrm>
        </p:grpSpPr>
        <p:sp>
          <p:nvSpPr>
            <p:cNvPr id="25" name="btfpColumnGapBlocker642351">
              <a:extLst>
                <a:ext uri="{FF2B5EF4-FFF2-40B4-BE49-F238E27FC236}">
                  <a16:creationId xmlns:a16="http://schemas.microsoft.com/office/drawing/2014/main" id="{266B9099-15F5-DF91-AC79-6CD880E9F169}"/>
                </a:ext>
              </a:extLst>
            </p:cNvPr>
            <p:cNvSpPr/>
            <p:nvPr/>
          </p:nvSpPr>
          <p:spPr>
            <a:xfrm>
              <a:off x="11861800" y="-20574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sp>
          <p:nvSpPr>
            <p:cNvPr id="23" name="btfpColumnGapBlocker738735">
              <a:extLst>
                <a:ext uri="{FF2B5EF4-FFF2-40B4-BE49-F238E27FC236}">
                  <a16:creationId xmlns:a16="http://schemas.microsoft.com/office/drawing/2014/main" id="{66C3C81C-27CC-86DB-7806-6C27E4119FAB}"/>
                </a:ext>
              </a:extLst>
            </p:cNvPr>
            <p:cNvSpPr/>
            <p:nvPr/>
          </p:nvSpPr>
          <p:spPr>
            <a:xfrm>
              <a:off x="0" y="-205740"/>
              <a:ext cx="330200" cy="137160"/>
            </a:xfrm>
            <a:prstGeom prst="rect">
              <a:avLst/>
            </a:prstGeom>
            <a:pattFill prst="ltUpDiag">
              <a:fgClr>
                <a:srgbClr val="333333">
                  <a:alpha val="25000"/>
                </a:srgbClr>
              </a:fgClr>
              <a:bgClr>
                <a:srgbClr val="FFFFFF">
                  <a:alpha val="25000"/>
                </a:srgbClr>
              </a:bgClr>
            </a:patt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dk1"/>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noAutofit/>
            </a:bodyPr>
            <a:lstStyle/>
            <a:p>
              <a:pPr marL="0" indent="0" algn="ctr">
                <a:buNone/>
              </a:pPr>
              <a:endParaRPr lang="en-GB">
                <a:solidFill>
                  <a:schemeClr val="dk1"/>
                </a:solidFill>
              </a:endParaRPr>
            </a:p>
          </p:txBody>
        </p:sp>
        <p:cxnSp>
          <p:nvCxnSpPr>
            <p:cNvPr id="6" name="btfpColumnIndicator471827">
              <a:extLst>
                <a:ext uri="{FF2B5EF4-FFF2-40B4-BE49-F238E27FC236}">
                  <a16:creationId xmlns:a16="http://schemas.microsoft.com/office/drawing/2014/main" id="{455493DC-9C57-7B0A-CCE3-BD702429983D}"/>
                </a:ext>
              </a:extLst>
            </p:cNvPr>
            <p:cNvCxnSpPr/>
            <p:nvPr/>
          </p:nvCxnSpPr>
          <p:spPr>
            <a:xfrm flipV="1">
              <a:off x="11861800" y="-20574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btfpColumnIndicator678037">
              <a:extLst>
                <a:ext uri="{FF2B5EF4-FFF2-40B4-BE49-F238E27FC236}">
                  <a16:creationId xmlns:a16="http://schemas.microsoft.com/office/drawing/2014/main" id="{A63D4E5C-7166-332E-89ED-E3840EDBE358}"/>
                </a:ext>
              </a:extLst>
            </p:cNvPr>
            <p:cNvCxnSpPr/>
            <p:nvPr/>
          </p:nvCxnSpPr>
          <p:spPr>
            <a:xfrm flipV="1">
              <a:off x="330200" y="-205740"/>
              <a:ext cx="0" cy="137160"/>
            </a:xfrm>
            <a:prstGeom prst="line">
              <a:avLst/>
            </a:prstGeom>
            <a:ln w="3175" cap="flat" cmpd="sng" algn="ctr">
              <a:solidFill>
                <a:srgbClr val="B4B4B4">
                  <a:alpha val="25000"/>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pic>
        <p:nvPicPr>
          <p:cNvPr id="7" name="Picture Placeholder 9">
            <a:extLst>
              <a:ext uri="{FF2B5EF4-FFF2-40B4-BE49-F238E27FC236}">
                <a16:creationId xmlns:a16="http://schemas.microsoft.com/office/drawing/2014/main" id="{B01B98B9-D5D4-FB41-0A83-D3E1CDB2D92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 y="0"/>
            <a:ext cx="12191999" cy="6858000"/>
          </a:xfrm>
          <a:prstGeom prst="rect">
            <a:avLst/>
          </a:prstGeom>
        </p:spPr>
      </p:pic>
      <p:sp>
        <p:nvSpPr>
          <p:cNvPr id="17" name="Rectangle 16">
            <a:extLst>
              <a:ext uri="{FF2B5EF4-FFF2-40B4-BE49-F238E27FC236}">
                <a16:creationId xmlns:a16="http://schemas.microsoft.com/office/drawing/2014/main" id="{8126C0E8-9CB9-87FF-61D6-EAC51D0C2DCF}"/>
              </a:ext>
            </a:extLst>
          </p:cNvPr>
          <p:cNvSpPr/>
          <p:nvPr/>
        </p:nvSpPr>
        <p:spPr>
          <a:xfrm>
            <a:off x="0" y="0"/>
            <a:ext cx="12192000" cy="6858000"/>
          </a:xfrm>
          <a:prstGeom prst="rect">
            <a:avLst/>
          </a:prstGeom>
          <a:solidFill>
            <a:srgbClr val="0076A5">
              <a:alpha val="40000"/>
            </a:srgbClr>
          </a:solidFill>
          <a:ln>
            <a:solidFill>
              <a:srgbClr val="4A7EB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19" name="Rectangle: Rounded Corners 18">
            <a:extLst>
              <a:ext uri="{FF2B5EF4-FFF2-40B4-BE49-F238E27FC236}">
                <a16:creationId xmlns:a16="http://schemas.microsoft.com/office/drawing/2014/main" id="{5695A3FD-9B03-D774-2FE7-8BA01E8569EA}"/>
              </a:ext>
            </a:extLst>
          </p:cNvPr>
          <p:cNvSpPr/>
          <p:nvPr/>
        </p:nvSpPr>
        <p:spPr>
          <a:xfrm>
            <a:off x="6757855" y="4999727"/>
            <a:ext cx="6395964" cy="1386045"/>
          </a:xfrm>
          <a:prstGeom prst="roundRect">
            <a:avLst>
              <a:gd name="adj" fmla="val 16132"/>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20" name="Rectangle: Rounded Corners 19">
            <a:extLst>
              <a:ext uri="{FF2B5EF4-FFF2-40B4-BE49-F238E27FC236}">
                <a16:creationId xmlns:a16="http://schemas.microsoft.com/office/drawing/2014/main" id="{06BA1BED-D295-3CB2-1304-050DEBE3B29E}"/>
              </a:ext>
            </a:extLst>
          </p:cNvPr>
          <p:cNvSpPr/>
          <p:nvPr/>
        </p:nvSpPr>
        <p:spPr>
          <a:xfrm>
            <a:off x="6757855" y="2042955"/>
            <a:ext cx="6395964" cy="1386045"/>
          </a:xfrm>
          <a:prstGeom prst="roundRect">
            <a:avLst>
              <a:gd name="adj" fmla="val 16970"/>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21" name="Rectangle: Rounded Corners 20">
            <a:extLst>
              <a:ext uri="{FF2B5EF4-FFF2-40B4-BE49-F238E27FC236}">
                <a16:creationId xmlns:a16="http://schemas.microsoft.com/office/drawing/2014/main" id="{DD711B7E-8953-F073-99B8-6E3D262FD831}"/>
              </a:ext>
            </a:extLst>
          </p:cNvPr>
          <p:cNvSpPr/>
          <p:nvPr/>
        </p:nvSpPr>
        <p:spPr>
          <a:xfrm>
            <a:off x="6757855" y="3518095"/>
            <a:ext cx="6395964" cy="1386045"/>
          </a:xfrm>
          <a:prstGeom prst="roundRect">
            <a:avLst>
              <a:gd name="adj" fmla="val 17808"/>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18" name="Rectangle: Rounded Corners 17">
            <a:extLst>
              <a:ext uri="{FF2B5EF4-FFF2-40B4-BE49-F238E27FC236}">
                <a16:creationId xmlns:a16="http://schemas.microsoft.com/office/drawing/2014/main" id="{64A0DC6F-4253-EE68-DC92-C4830B7A702B}"/>
              </a:ext>
            </a:extLst>
          </p:cNvPr>
          <p:cNvSpPr/>
          <p:nvPr/>
        </p:nvSpPr>
        <p:spPr>
          <a:xfrm>
            <a:off x="-961815" y="3518095"/>
            <a:ext cx="6395964" cy="1386045"/>
          </a:xfrm>
          <a:prstGeom prst="roundRect">
            <a:avLst>
              <a:gd name="adj" fmla="val 16132"/>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65" name="Rectangle: Rounded Corners 64">
            <a:extLst>
              <a:ext uri="{FF2B5EF4-FFF2-40B4-BE49-F238E27FC236}">
                <a16:creationId xmlns:a16="http://schemas.microsoft.com/office/drawing/2014/main" id="{C682A964-132B-853D-326C-1EA01A09FBB4}"/>
              </a:ext>
            </a:extLst>
          </p:cNvPr>
          <p:cNvSpPr/>
          <p:nvPr/>
        </p:nvSpPr>
        <p:spPr>
          <a:xfrm>
            <a:off x="-961815" y="2042955"/>
            <a:ext cx="6395964" cy="1386045"/>
          </a:xfrm>
          <a:prstGeom prst="roundRect">
            <a:avLst>
              <a:gd name="adj" fmla="val 16970"/>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2" name="Segnaposto testo 1"/>
          <p:cNvSpPr>
            <a:spLocks noGrp="1"/>
          </p:cNvSpPr>
          <p:nvPr>
            <p:ph type="body" sz="quarter" idx="11"/>
          </p:nvPr>
        </p:nvSpPr>
        <p:spPr/>
        <p:txBody>
          <a:bodyPr vert="horz" lIns="121920" tIns="60960" rIns="121920" bIns="60960" rtlCol="0" anchor="ctr">
            <a:normAutofit/>
          </a:bodyPr>
          <a:lstStyle/>
          <a:p>
            <a:r>
              <a:rPr lang="en-GB" sz="2800">
                <a:solidFill>
                  <a:schemeClr val="bg1"/>
                </a:solidFill>
              </a:rPr>
              <a:t>Our Business Units</a:t>
            </a:r>
          </a:p>
        </p:txBody>
      </p:sp>
      <p:sp>
        <p:nvSpPr>
          <p:cNvPr id="72" name="TextBox 71">
            <a:extLst>
              <a:ext uri="{FF2B5EF4-FFF2-40B4-BE49-F238E27FC236}">
                <a16:creationId xmlns:a16="http://schemas.microsoft.com/office/drawing/2014/main" id="{01160A99-E100-3C4B-2B9C-B354050F356A}"/>
              </a:ext>
            </a:extLst>
          </p:cNvPr>
          <p:cNvSpPr txBox="1"/>
          <p:nvPr/>
        </p:nvSpPr>
        <p:spPr>
          <a:xfrm>
            <a:off x="383118" y="2120424"/>
            <a:ext cx="4156951" cy="1231106"/>
          </a:xfrm>
          <a:prstGeom prst="rect">
            <a:avLst/>
          </a:prstGeom>
          <a:noFill/>
        </p:spPr>
        <p:txBody>
          <a:bodyPr wrap="square">
            <a:spAutoFit/>
          </a:bodyPr>
          <a:lstStyle/>
          <a:p>
            <a:pPr marL="0" indent="0">
              <a:buNone/>
            </a:pPr>
            <a:r>
              <a:rPr lang="en-GB">
                <a:solidFill>
                  <a:srgbClr val="0076A5"/>
                </a:solidFill>
                <a:latin typeface="Arial Black" panose="020B0A04020102020204" pitchFamily="34" charset="0"/>
              </a:rPr>
              <a:t>Energy </a:t>
            </a:r>
          </a:p>
          <a:p>
            <a:pPr marL="0" indent="0">
              <a:buNone/>
            </a:pPr>
            <a:r>
              <a:rPr lang="en-GB" sz="1200">
                <a:solidFill>
                  <a:srgbClr val="4C4E4E"/>
                </a:solidFill>
                <a:latin typeface="Arial" panose="020B0604020202020204" pitchFamily="34" charset="0"/>
              </a:rPr>
              <a:t>RINA’s energy team offers global expertise in site characterization, advisory, engineering, inspections &amp; supervision, supporting energy projects from development to decommissioning, ensuring safety and efficiency. </a:t>
            </a:r>
            <a:endParaRPr lang="en-GB" sz="1200">
              <a:solidFill>
                <a:srgbClr val="4C4E4E"/>
              </a:solidFill>
            </a:endParaRPr>
          </a:p>
        </p:txBody>
      </p:sp>
      <p:sp>
        <p:nvSpPr>
          <p:cNvPr id="77" name="TextBox 76">
            <a:extLst>
              <a:ext uri="{FF2B5EF4-FFF2-40B4-BE49-F238E27FC236}">
                <a16:creationId xmlns:a16="http://schemas.microsoft.com/office/drawing/2014/main" id="{26BBF266-1418-CEB2-73BC-65C8C0872448}"/>
              </a:ext>
            </a:extLst>
          </p:cNvPr>
          <p:cNvSpPr txBox="1"/>
          <p:nvPr/>
        </p:nvSpPr>
        <p:spPr>
          <a:xfrm>
            <a:off x="383117" y="3595564"/>
            <a:ext cx="4494931" cy="1231106"/>
          </a:xfrm>
          <a:prstGeom prst="rect">
            <a:avLst/>
          </a:prstGeom>
          <a:noFill/>
        </p:spPr>
        <p:txBody>
          <a:bodyPr wrap="square">
            <a:spAutoFit/>
          </a:bodyPr>
          <a:lstStyle/>
          <a:p>
            <a:pPr marL="0" indent="0">
              <a:buNone/>
            </a:pPr>
            <a:r>
              <a:rPr lang="en-GB">
                <a:solidFill>
                  <a:srgbClr val="0076A5"/>
                </a:solidFill>
                <a:latin typeface="Arial Black" panose="020B0A04020102020204" pitchFamily="34" charset="0"/>
              </a:rPr>
              <a:t>Industry</a:t>
            </a:r>
          </a:p>
          <a:p>
            <a:pPr marL="0" indent="0">
              <a:buNone/>
            </a:pPr>
            <a:r>
              <a:rPr lang="en-GB" sz="1200">
                <a:solidFill>
                  <a:srgbClr val="4C4E4E"/>
                </a:solidFill>
                <a:latin typeface="Arial" panose="020B0604020202020204" pitchFamily="34" charset="0"/>
              </a:rPr>
              <a:t>RINA’s industry team provides highly qualified services, thanks to its multidisciplinary approach and outstanding application expertise across all industrial sectors - including A&amp;D, hard-to-abate industries, management consulting, and cybersecurity.</a:t>
            </a:r>
          </a:p>
        </p:txBody>
      </p:sp>
      <p:sp>
        <p:nvSpPr>
          <p:cNvPr id="79" name="TextBox 78">
            <a:extLst>
              <a:ext uri="{FF2B5EF4-FFF2-40B4-BE49-F238E27FC236}">
                <a16:creationId xmlns:a16="http://schemas.microsoft.com/office/drawing/2014/main" id="{983D1DB4-7E3C-7D9E-EF15-AB5B0545E931}"/>
              </a:ext>
            </a:extLst>
          </p:cNvPr>
          <p:cNvSpPr txBox="1"/>
          <p:nvPr/>
        </p:nvSpPr>
        <p:spPr>
          <a:xfrm>
            <a:off x="7588185" y="2120424"/>
            <a:ext cx="4220700" cy="1231106"/>
          </a:xfrm>
          <a:prstGeom prst="rect">
            <a:avLst/>
          </a:prstGeom>
          <a:noFill/>
        </p:spPr>
        <p:txBody>
          <a:bodyPr wrap="square">
            <a:spAutoFit/>
          </a:bodyPr>
          <a:lstStyle/>
          <a:p>
            <a:pPr marL="0" indent="0">
              <a:buNone/>
            </a:pPr>
            <a:r>
              <a:rPr lang="en-GB">
                <a:solidFill>
                  <a:srgbClr val="0076A5"/>
                </a:solidFill>
                <a:latin typeface="Arial Black" panose="020B0A04020102020204" pitchFamily="34" charset="0"/>
              </a:rPr>
              <a:t>Marine</a:t>
            </a:r>
          </a:p>
          <a:p>
            <a:pPr marL="0" indent="0">
              <a:buNone/>
            </a:pPr>
            <a:r>
              <a:rPr lang="en-GB" sz="1200">
                <a:solidFill>
                  <a:srgbClr val="4C4E4E"/>
                </a:solidFill>
                <a:latin typeface="Arial" panose="020B0604020202020204" pitchFamily="34" charset="0"/>
              </a:rPr>
              <a:t>RINA’s marine team provides ship classification, statutory certification, advisory, digital and technical services for safety, sustainability, and innovation across commercial, naval, and yachting sectors.</a:t>
            </a:r>
          </a:p>
        </p:txBody>
      </p:sp>
      <p:sp>
        <p:nvSpPr>
          <p:cNvPr id="81" name="TextBox 80">
            <a:extLst>
              <a:ext uri="{FF2B5EF4-FFF2-40B4-BE49-F238E27FC236}">
                <a16:creationId xmlns:a16="http://schemas.microsoft.com/office/drawing/2014/main" id="{A09D9124-BECE-5D35-5C24-0BF30C606023}"/>
              </a:ext>
            </a:extLst>
          </p:cNvPr>
          <p:cNvSpPr txBox="1"/>
          <p:nvPr/>
        </p:nvSpPr>
        <p:spPr>
          <a:xfrm>
            <a:off x="7588185" y="5077196"/>
            <a:ext cx="4220700" cy="1231106"/>
          </a:xfrm>
          <a:prstGeom prst="rect">
            <a:avLst/>
          </a:prstGeom>
          <a:noFill/>
        </p:spPr>
        <p:txBody>
          <a:bodyPr wrap="square">
            <a:spAutoFit/>
          </a:bodyPr>
          <a:lstStyle/>
          <a:p>
            <a:pPr marL="0" indent="0">
              <a:buNone/>
            </a:pPr>
            <a:r>
              <a:rPr lang="en-GB">
                <a:solidFill>
                  <a:srgbClr val="0076A5"/>
                </a:solidFill>
                <a:latin typeface="Arial Black" panose="020B0A04020102020204" pitchFamily="34" charset="0"/>
              </a:rPr>
              <a:t>Real Estate</a:t>
            </a:r>
          </a:p>
          <a:p>
            <a:pPr marL="0" indent="0">
              <a:buNone/>
            </a:pPr>
            <a:r>
              <a:rPr lang="en-GB" sz="1200">
                <a:solidFill>
                  <a:srgbClr val="4C4E4E"/>
                </a:solidFill>
                <a:latin typeface="Arial" panose="020B0604020202020204" pitchFamily="34" charset="0"/>
              </a:rPr>
              <a:t>RINA’s real estate team supports public and private market operators with innovative services aimed at protecting and enhancing real estate capital value at every stage of the investment.</a:t>
            </a:r>
          </a:p>
        </p:txBody>
      </p:sp>
      <p:sp>
        <p:nvSpPr>
          <p:cNvPr id="83" name="TextBox 82">
            <a:extLst>
              <a:ext uri="{FF2B5EF4-FFF2-40B4-BE49-F238E27FC236}">
                <a16:creationId xmlns:a16="http://schemas.microsoft.com/office/drawing/2014/main" id="{8CD34AE0-5D5F-5395-7212-44E049E655E4}"/>
              </a:ext>
            </a:extLst>
          </p:cNvPr>
          <p:cNvSpPr txBox="1"/>
          <p:nvPr/>
        </p:nvSpPr>
        <p:spPr>
          <a:xfrm>
            <a:off x="7596974" y="3595564"/>
            <a:ext cx="4211909" cy="1231106"/>
          </a:xfrm>
          <a:prstGeom prst="rect">
            <a:avLst/>
          </a:prstGeom>
          <a:noFill/>
        </p:spPr>
        <p:txBody>
          <a:bodyPr wrap="square">
            <a:spAutoFit/>
          </a:bodyPr>
          <a:lstStyle/>
          <a:p>
            <a:pPr marL="0" indent="0">
              <a:buNone/>
            </a:pPr>
            <a:r>
              <a:rPr lang="en-GB">
                <a:solidFill>
                  <a:srgbClr val="0076A5"/>
                </a:solidFill>
                <a:latin typeface="Arial Black" panose="020B0A04020102020204" pitchFamily="34" charset="0"/>
              </a:rPr>
              <a:t>Certification</a:t>
            </a:r>
          </a:p>
          <a:p>
            <a:pPr marL="0" indent="0">
              <a:buNone/>
            </a:pPr>
            <a:r>
              <a:rPr lang="en-GB" sz="1200">
                <a:solidFill>
                  <a:srgbClr val="4C4E4E"/>
                </a:solidFill>
                <a:latin typeface="Arial" panose="020B0604020202020204" pitchFamily="34" charset="0"/>
              </a:rPr>
              <a:t>RINA’s certification team guides companies on their journey toward continuous improvement and excellence, by certifying organizations’ genuine dedication to best practices.</a:t>
            </a:r>
          </a:p>
        </p:txBody>
      </p:sp>
      <p:sp>
        <p:nvSpPr>
          <p:cNvPr id="8" name="Rectangle 7">
            <a:extLst>
              <a:ext uri="{FF2B5EF4-FFF2-40B4-BE49-F238E27FC236}">
                <a16:creationId xmlns:a16="http://schemas.microsoft.com/office/drawing/2014/main" id="{9410137D-0DBC-F232-331D-32169F44BD3C}"/>
              </a:ext>
            </a:extLst>
          </p:cNvPr>
          <p:cNvSpPr/>
          <p:nvPr/>
        </p:nvSpPr>
        <p:spPr>
          <a:xfrm>
            <a:off x="342585" y="-1"/>
            <a:ext cx="811849" cy="180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 name="Text Placeholder 5">
            <a:extLst>
              <a:ext uri="{FF2B5EF4-FFF2-40B4-BE49-F238E27FC236}">
                <a16:creationId xmlns:a16="http://schemas.microsoft.com/office/drawing/2014/main" id="{86379B38-8786-33A8-74ED-6BCD6A3096E7}"/>
              </a:ext>
            </a:extLst>
          </p:cNvPr>
          <p:cNvSpPr txBox="1">
            <a:spLocks/>
          </p:cNvSpPr>
          <p:nvPr/>
        </p:nvSpPr>
        <p:spPr>
          <a:xfrm rot="16200000">
            <a:off x="11512490" y="497561"/>
            <a:ext cx="495503" cy="188952"/>
          </a:xfrm>
          <a:prstGeom prst="triangle">
            <a:avLst>
              <a:gd name="adj" fmla="val 50769"/>
            </a:avLst>
          </a:prstGeom>
          <a:solidFill>
            <a:schemeClr val="bg1"/>
          </a:solid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lvl1pPr marL="342900" indent="-342900" algn="l" defTabSz="457200" rtl="0" eaLnBrk="1" latinLnBrk="0" hangingPunct="1">
              <a:spcBef>
                <a:spcPct val="20000"/>
              </a:spcBef>
              <a:buFont typeface="Arial"/>
              <a:buChar char="•"/>
              <a:defRPr lang="en-US" sz="100" kern="1200" dirty="0">
                <a:solidFill>
                  <a:srgbClr val="13294B"/>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algn="ctr"/>
            <a:r>
              <a:rPr lang="en-GB" sz="133"/>
              <a:t>---</a:t>
            </a:r>
          </a:p>
        </p:txBody>
      </p:sp>
      <p:sp>
        <p:nvSpPr>
          <p:cNvPr id="10" name="Text Placeholder 5">
            <a:extLst>
              <a:ext uri="{FF2B5EF4-FFF2-40B4-BE49-F238E27FC236}">
                <a16:creationId xmlns:a16="http://schemas.microsoft.com/office/drawing/2014/main" id="{515129CD-F7C3-1993-265D-46460AA664E2}"/>
              </a:ext>
            </a:extLst>
          </p:cNvPr>
          <p:cNvSpPr txBox="1">
            <a:spLocks/>
          </p:cNvSpPr>
          <p:nvPr/>
        </p:nvSpPr>
        <p:spPr>
          <a:xfrm rot="5400000">
            <a:off x="11512490" y="885244"/>
            <a:ext cx="495503" cy="188952"/>
          </a:xfrm>
          <a:prstGeom prst="triangle">
            <a:avLst>
              <a:gd name="adj" fmla="val 50769"/>
            </a:avLst>
          </a:prstGeom>
          <a:solidFill>
            <a:schemeClr val="bg1"/>
          </a:solid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lvl1pPr marL="342900" indent="-342900" algn="l" defTabSz="457200" rtl="0" eaLnBrk="1" latinLnBrk="0" hangingPunct="1">
              <a:spcBef>
                <a:spcPct val="20000"/>
              </a:spcBef>
              <a:buFont typeface="Arial"/>
              <a:buChar char="•"/>
              <a:defRPr lang="en-US" sz="100" kern="1200" dirty="0">
                <a:solidFill>
                  <a:srgbClr val="13294B"/>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algn="ctr"/>
            <a:r>
              <a:rPr lang="en-GB" sz="133"/>
              <a:t>---</a:t>
            </a:r>
          </a:p>
        </p:txBody>
      </p:sp>
      <p:sp>
        <p:nvSpPr>
          <p:cNvPr id="11" name="Oval 10">
            <a:extLst>
              <a:ext uri="{FF2B5EF4-FFF2-40B4-BE49-F238E27FC236}">
                <a16:creationId xmlns:a16="http://schemas.microsoft.com/office/drawing/2014/main" id="{64A9F087-CC0C-8182-38FF-B2D4B4E2FFAB}"/>
              </a:ext>
            </a:extLst>
          </p:cNvPr>
          <p:cNvSpPr/>
          <p:nvPr/>
        </p:nvSpPr>
        <p:spPr>
          <a:xfrm>
            <a:off x="4878050" y="2226938"/>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13" name="Oval 12">
            <a:extLst>
              <a:ext uri="{FF2B5EF4-FFF2-40B4-BE49-F238E27FC236}">
                <a16:creationId xmlns:a16="http://schemas.microsoft.com/office/drawing/2014/main" id="{3DAC37B6-6D1F-740C-3E4F-E4B9420C9F08}"/>
              </a:ext>
            </a:extLst>
          </p:cNvPr>
          <p:cNvSpPr/>
          <p:nvPr/>
        </p:nvSpPr>
        <p:spPr>
          <a:xfrm>
            <a:off x="4878050" y="3702078"/>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84" name="Elemento grafico 25">
            <a:extLst>
              <a:ext uri="{FF2B5EF4-FFF2-40B4-BE49-F238E27FC236}">
                <a16:creationId xmlns:a16="http://schemas.microsoft.com/office/drawing/2014/main" id="{B8A3F5C3-6545-0062-7E42-300F2FBEBA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99255" y="2424307"/>
            <a:ext cx="623343" cy="623343"/>
          </a:xfrm>
          <a:prstGeom prst="rect">
            <a:avLst/>
          </a:prstGeom>
        </p:spPr>
      </p:pic>
      <p:pic>
        <p:nvPicPr>
          <p:cNvPr id="85" name="Elemento grafico 46">
            <a:extLst>
              <a:ext uri="{FF2B5EF4-FFF2-40B4-BE49-F238E27FC236}">
                <a16:creationId xmlns:a16="http://schemas.microsoft.com/office/drawing/2014/main" id="{248A0223-8FBA-8BF4-4FA3-2B9C900D9E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40199" y="3864227"/>
            <a:ext cx="693783" cy="693783"/>
          </a:xfrm>
          <a:prstGeom prst="rect">
            <a:avLst/>
          </a:prstGeom>
        </p:spPr>
      </p:pic>
      <p:sp>
        <p:nvSpPr>
          <p:cNvPr id="14" name="Oval 13">
            <a:extLst>
              <a:ext uri="{FF2B5EF4-FFF2-40B4-BE49-F238E27FC236}">
                <a16:creationId xmlns:a16="http://schemas.microsoft.com/office/drawing/2014/main" id="{11AD8D06-1C91-E91B-AEBF-CAE5BAAD2E6A}"/>
              </a:ext>
            </a:extLst>
          </p:cNvPr>
          <p:cNvSpPr/>
          <p:nvPr/>
        </p:nvSpPr>
        <p:spPr>
          <a:xfrm>
            <a:off x="6275092" y="2226938"/>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15" name="Oval 14">
            <a:extLst>
              <a:ext uri="{FF2B5EF4-FFF2-40B4-BE49-F238E27FC236}">
                <a16:creationId xmlns:a16="http://schemas.microsoft.com/office/drawing/2014/main" id="{32FE4226-106A-48E7-7FA9-146BC599EE34}"/>
              </a:ext>
            </a:extLst>
          </p:cNvPr>
          <p:cNvSpPr/>
          <p:nvPr/>
        </p:nvSpPr>
        <p:spPr>
          <a:xfrm>
            <a:off x="6275092" y="3702078"/>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16" name="Oval 15">
            <a:extLst>
              <a:ext uri="{FF2B5EF4-FFF2-40B4-BE49-F238E27FC236}">
                <a16:creationId xmlns:a16="http://schemas.microsoft.com/office/drawing/2014/main" id="{091E10EA-797C-87A0-958E-693DFBFF5322}"/>
              </a:ext>
            </a:extLst>
          </p:cNvPr>
          <p:cNvSpPr/>
          <p:nvPr/>
        </p:nvSpPr>
        <p:spPr>
          <a:xfrm>
            <a:off x="6275092" y="5183710"/>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87" name="Elemento grafico 9">
            <a:extLst>
              <a:ext uri="{FF2B5EF4-FFF2-40B4-BE49-F238E27FC236}">
                <a16:creationId xmlns:a16="http://schemas.microsoft.com/office/drawing/2014/main" id="{90463059-C6F4-977D-7A27-5E904297A0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46597" y="2428544"/>
            <a:ext cx="614867" cy="614867"/>
          </a:xfrm>
          <a:prstGeom prst="rect">
            <a:avLst/>
          </a:prstGeom>
        </p:spPr>
      </p:pic>
      <p:pic>
        <p:nvPicPr>
          <p:cNvPr id="88" name="Elemento grafico 12">
            <a:extLst>
              <a:ext uri="{FF2B5EF4-FFF2-40B4-BE49-F238E27FC236}">
                <a16:creationId xmlns:a16="http://schemas.microsoft.com/office/drawing/2014/main" id="{32EB9A11-EE96-537C-B78D-32765FA88C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49777" y="3876764"/>
            <a:ext cx="668707" cy="668707"/>
          </a:xfrm>
          <a:prstGeom prst="rect">
            <a:avLst/>
          </a:prstGeom>
        </p:spPr>
      </p:pic>
      <p:pic>
        <p:nvPicPr>
          <p:cNvPr id="89" name="Elemento grafico 11">
            <a:extLst>
              <a:ext uri="{FF2B5EF4-FFF2-40B4-BE49-F238E27FC236}">
                <a16:creationId xmlns:a16="http://schemas.microsoft.com/office/drawing/2014/main" id="{CF922829-0CB3-26B1-8E6B-203C69B1DC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27628" y="5350319"/>
            <a:ext cx="684861" cy="684861"/>
          </a:xfrm>
          <a:prstGeom prst="rect">
            <a:avLst/>
          </a:prstGeom>
        </p:spPr>
      </p:pic>
      <p:sp>
        <p:nvSpPr>
          <p:cNvPr id="3" name="Rectangle: Rounded Corners 2">
            <a:extLst>
              <a:ext uri="{FF2B5EF4-FFF2-40B4-BE49-F238E27FC236}">
                <a16:creationId xmlns:a16="http://schemas.microsoft.com/office/drawing/2014/main" id="{6586C608-C4B6-E038-BE11-69C87D76E782}"/>
              </a:ext>
            </a:extLst>
          </p:cNvPr>
          <p:cNvSpPr/>
          <p:nvPr/>
        </p:nvSpPr>
        <p:spPr>
          <a:xfrm>
            <a:off x="-961815" y="4999727"/>
            <a:ext cx="6395964" cy="1386045"/>
          </a:xfrm>
          <a:prstGeom prst="roundRect">
            <a:avLst>
              <a:gd name="adj" fmla="val 17808"/>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sp>
        <p:nvSpPr>
          <p:cNvPr id="75" name="TextBox 74">
            <a:extLst>
              <a:ext uri="{FF2B5EF4-FFF2-40B4-BE49-F238E27FC236}">
                <a16:creationId xmlns:a16="http://schemas.microsoft.com/office/drawing/2014/main" id="{5D24D541-FA2C-3222-9DD1-862E58980525}"/>
              </a:ext>
            </a:extLst>
          </p:cNvPr>
          <p:cNvSpPr txBox="1"/>
          <p:nvPr/>
        </p:nvSpPr>
        <p:spPr>
          <a:xfrm>
            <a:off x="383118" y="5169529"/>
            <a:ext cx="3950869" cy="1046440"/>
          </a:xfrm>
          <a:prstGeom prst="rect">
            <a:avLst/>
          </a:prstGeom>
          <a:noFill/>
        </p:spPr>
        <p:txBody>
          <a:bodyPr wrap="square">
            <a:spAutoFit/>
          </a:bodyPr>
          <a:lstStyle/>
          <a:p>
            <a:pPr marL="0" indent="0">
              <a:buNone/>
            </a:pPr>
            <a:r>
              <a:rPr lang="en-GB">
                <a:solidFill>
                  <a:srgbClr val="0076A5"/>
                </a:solidFill>
                <a:latin typeface="Arial Black" panose="020B0A04020102020204" pitchFamily="34" charset="0"/>
              </a:rPr>
              <a:t>Infrastructure &amp; Mobility </a:t>
            </a:r>
          </a:p>
          <a:p>
            <a:pPr marL="0" indent="0">
              <a:buNone/>
            </a:pPr>
            <a:r>
              <a:rPr lang="en-GB" sz="1200">
                <a:solidFill>
                  <a:srgbClr val="4C4E4E"/>
                </a:solidFill>
                <a:latin typeface="Arial" panose="020B0604020202020204" pitchFamily="34" charset="0"/>
              </a:rPr>
              <a:t>RINA’s infrastructure &amp; mobility team supports the path to the next generation of infrastructures and buildings by ensuring their safety and efficiency.</a:t>
            </a:r>
          </a:p>
        </p:txBody>
      </p:sp>
      <p:sp>
        <p:nvSpPr>
          <p:cNvPr id="12" name="Oval 11">
            <a:extLst>
              <a:ext uri="{FF2B5EF4-FFF2-40B4-BE49-F238E27FC236}">
                <a16:creationId xmlns:a16="http://schemas.microsoft.com/office/drawing/2014/main" id="{A10B6322-6BE2-696B-15CA-1C1631E48BE4}"/>
              </a:ext>
            </a:extLst>
          </p:cNvPr>
          <p:cNvSpPr/>
          <p:nvPr/>
        </p:nvSpPr>
        <p:spPr>
          <a:xfrm>
            <a:off x="4878050" y="5183710"/>
            <a:ext cx="1018081" cy="1018081"/>
          </a:xfrm>
          <a:prstGeom prst="ellipse">
            <a:avLst/>
          </a:prstGeom>
          <a:solidFill>
            <a:srgbClr val="0076A5"/>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33"/>
          </a:p>
        </p:txBody>
      </p:sp>
      <p:pic>
        <p:nvPicPr>
          <p:cNvPr id="86" name="Elemento grafico 4">
            <a:extLst>
              <a:ext uri="{FF2B5EF4-FFF2-40B4-BE49-F238E27FC236}">
                <a16:creationId xmlns:a16="http://schemas.microsoft.com/office/drawing/2014/main" id="{6174A6E0-3F81-CDED-6C30-97ADF54A97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73758" y="5342919"/>
            <a:ext cx="699661" cy="699661"/>
          </a:xfrm>
          <a:prstGeom prst="rect">
            <a:avLst/>
          </a:prstGeom>
        </p:spPr>
      </p:pic>
    </p:spTree>
    <p:custDataLst>
      <p:tags r:id="rId1"/>
    </p:custDataLst>
    <p:extLst>
      <p:ext uri="{BB962C8B-B14F-4D97-AF65-F5344CB8AC3E}">
        <p14:creationId xmlns:p14="http://schemas.microsoft.com/office/powerpoint/2010/main" val="2472453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Folded Corner 10">
            <a:extLst>
              <a:ext uri="{FF2B5EF4-FFF2-40B4-BE49-F238E27FC236}">
                <a16:creationId xmlns:a16="http://schemas.microsoft.com/office/drawing/2014/main" id="{6DBFF0BA-6F6E-5A45-9350-F8392A4CA215}"/>
              </a:ext>
            </a:extLst>
          </p:cNvPr>
          <p:cNvSpPr/>
          <p:nvPr/>
        </p:nvSpPr>
        <p:spPr>
          <a:xfrm>
            <a:off x="-43544" y="1863011"/>
            <a:ext cx="12053455" cy="588261"/>
          </a:xfrm>
          <a:prstGeom prst="homePlate">
            <a:avLst>
              <a:gd name="adj" fmla="val 19291"/>
            </a:avLst>
          </a:prstGeom>
          <a:solidFill>
            <a:srgbClr val="0076A5"/>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57708" algn="ctr">
              <a:spcAft>
                <a:spcPts val="400"/>
              </a:spcAft>
              <a:defRPr/>
            </a:pPr>
            <a:endParaRPr lang="en-US" sz="2133" b="1">
              <a:solidFill>
                <a:srgbClr val="02253B"/>
              </a:solidFill>
              <a:cs typeface="Arial"/>
            </a:endParaRPr>
          </a:p>
        </p:txBody>
      </p:sp>
      <p:sp>
        <p:nvSpPr>
          <p:cNvPr id="19" name="Oval 55">
            <a:extLst>
              <a:ext uri="{FF2B5EF4-FFF2-40B4-BE49-F238E27FC236}">
                <a16:creationId xmlns:a16="http://schemas.microsoft.com/office/drawing/2014/main" id="{86F57A8F-E681-D56B-A379-34968DC78D9E}"/>
              </a:ext>
            </a:extLst>
          </p:cNvPr>
          <p:cNvSpPr/>
          <p:nvPr/>
        </p:nvSpPr>
        <p:spPr>
          <a:xfrm>
            <a:off x="10533717" y="1680143"/>
            <a:ext cx="909231" cy="925756"/>
          </a:xfrm>
          <a:prstGeom prst="ellipse">
            <a:avLst/>
          </a:prstGeom>
          <a:solidFill>
            <a:srgbClr val="0076A5"/>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T" sz="2400"/>
          </a:p>
        </p:txBody>
      </p:sp>
      <p:sp>
        <p:nvSpPr>
          <p:cNvPr id="32" name="Oval 55">
            <a:extLst>
              <a:ext uri="{FF2B5EF4-FFF2-40B4-BE49-F238E27FC236}">
                <a16:creationId xmlns:a16="http://schemas.microsoft.com/office/drawing/2014/main" id="{D88C593F-C2BC-4661-C5A9-A6C0FD77A212}"/>
              </a:ext>
            </a:extLst>
          </p:cNvPr>
          <p:cNvSpPr/>
          <p:nvPr/>
        </p:nvSpPr>
        <p:spPr>
          <a:xfrm>
            <a:off x="8087155" y="1651114"/>
            <a:ext cx="909231" cy="925756"/>
          </a:xfrm>
          <a:prstGeom prst="ellipse">
            <a:avLst/>
          </a:prstGeom>
          <a:solidFill>
            <a:srgbClr val="0076A5"/>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T" sz="2400"/>
          </a:p>
        </p:txBody>
      </p:sp>
      <p:sp>
        <p:nvSpPr>
          <p:cNvPr id="33" name="Oval 55">
            <a:extLst>
              <a:ext uri="{FF2B5EF4-FFF2-40B4-BE49-F238E27FC236}">
                <a16:creationId xmlns:a16="http://schemas.microsoft.com/office/drawing/2014/main" id="{DF4D33AB-15DF-BFC4-AA1B-8D6A4406871F}"/>
              </a:ext>
            </a:extLst>
          </p:cNvPr>
          <p:cNvSpPr/>
          <p:nvPr/>
        </p:nvSpPr>
        <p:spPr>
          <a:xfrm>
            <a:off x="5636995" y="1651114"/>
            <a:ext cx="909231" cy="925756"/>
          </a:xfrm>
          <a:prstGeom prst="ellipse">
            <a:avLst/>
          </a:prstGeom>
          <a:solidFill>
            <a:srgbClr val="0076A5"/>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T" sz="2400"/>
          </a:p>
        </p:txBody>
      </p:sp>
      <p:sp>
        <p:nvSpPr>
          <p:cNvPr id="34" name="Oval 55">
            <a:extLst>
              <a:ext uri="{FF2B5EF4-FFF2-40B4-BE49-F238E27FC236}">
                <a16:creationId xmlns:a16="http://schemas.microsoft.com/office/drawing/2014/main" id="{80333AB4-68E9-88D5-E9CE-F0AB670E97A2}"/>
              </a:ext>
            </a:extLst>
          </p:cNvPr>
          <p:cNvSpPr/>
          <p:nvPr/>
        </p:nvSpPr>
        <p:spPr>
          <a:xfrm>
            <a:off x="3178514" y="1629342"/>
            <a:ext cx="909231" cy="925756"/>
          </a:xfrm>
          <a:prstGeom prst="ellipse">
            <a:avLst/>
          </a:prstGeom>
          <a:solidFill>
            <a:srgbClr val="0076A5"/>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T" sz="2400"/>
          </a:p>
        </p:txBody>
      </p:sp>
      <p:sp>
        <p:nvSpPr>
          <p:cNvPr id="35" name="Oval 55">
            <a:extLst>
              <a:ext uri="{FF2B5EF4-FFF2-40B4-BE49-F238E27FC236}">
                <a16:creationId xmlns:a16="http://schemas.microsoft.com/office/drawing/2014/main" id="{0F2173C2-C775-B2E3-9916-04A8842078CE}"/>
              </a:ext>
            </a:extLst>
          </p:cNvPr>
          <p:cNvSpPr/>
          <p:nvPr/>
        </p:nvSpPr>
        <p:spPr>
          <a:xfrm>
            <a:off x="741265" y="1680142"/>
            <a:ext cx="909231" cy="925756"/>
          </a:xfrm>
          <a:prstGeom prst="ellipse">
            <a:avLst/>
          </a:prstGeom>
          <a:solidFill>
            <a:srgbClr val="0076A5"/>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T" sz="2400"/>
          </a:p>
        </p:txBody>
      </p:sp>
      <p:graphicFrame>
        <p:nvGraphicFramePr>
          <p:cNvPr id="13" name="Object 12" hidden="1">
            <a:extLst>
              <a:ext uri="{FF2B5EF4-FFF2-40B4-BE49-F238E27FC236}">
                <a16:creationId xmlns:a16="http://schemas.microsoft.com/office/drawing/2014/main" id="{2968D3F9-2B9E-4FEB-AB8A-5C47C84D2A07}"/>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503" imgH="503" progId="TCLayout.ActiveDocument.1">
                  <p:embed/>
                </p:oleObj>
              </mc:Choice>
              <mc:Fallback>
                <p:oleObj name="think-cell Slide" r:id="rId4" imgW="503" imgH="503" progId="TCLayout.ActiveDocument.1">
                  <p:embed/>
                  <p:pic>
                    <p:nvPicPr>
                      <p:cNvPr id="13" name="Object 12" hidden="1">
                        <a:extLst>
                          <a:ext uri="{FF2B5EF4-FFF2-40B4-BE49-F238E27FC236}">
                            <a16:creationId xmlns:a16="http://schemas.microsoft.com/office/drawing/2014/main" id="{2968D3F9-2B9E-4FEB-AB8A-5C47C84D2A07}"/>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5" name="Segnaposto testo 4"/>
          <p:cNvSpPr>
            <a:spLocks noGrp="1"/>
          </p:cNvSpPr>
          <p:nvPr>
            <p:ph type="body" sz="quarter" idx="11"/>
          </p:nvPr>
        </p:nvSpPr>
        <p:spPr>
          <a:xfrm>
            <a:off x="334963" y="333376"/>
            <a:ext cx="11857037" cy="900112"/>
          </a:xfrm>
        </p:spPr>
        <p:txBody>
          <a:bodyPr vert="horz" lIns="121920" tIns="60960" rIns="121920" bIns="60960" rtlCol="0" anchor="t">
            <a:normAutofit/>
          </a:bodyPr>
          <a:lstStyle/>
          <a:p>
            <a:pPr algn="l" rtl="0" fontAlgn="base"/>
            <a:r>
              <a:rPr lang="en-US" b="1" i="0" u="none" strike="noStrike">
                <a:solidFill>
                  <a:srgbClr val="13294B"/>
                </a:solidFill>
                <a:effectLst/>
                <a:cs typeface="Arial"/>
              </a:rPr>
              <a:t>E2E coverage of </a:t>
            </a:r>
            <a:r>
              <a:rPr lang="en-US">
                <a:cs typeface="Arial"/>
              </a:rPr>
              <a:t>a</a:t>
            </a:r>
            <a:r>
              <a:rPr lang="en-US" b="1" i="0" u="none" strike="noStrike">
                <a:solidFill>
                  <a:srgbClr val="13294B"/>
                </a:solidFill>
                <a:effectLst/>
                <a:cs typeface="Arial"/>
              </a:rPr>
              <a:t>ssets along their life-cycle</a:t>
            </a:r>
            <a:endParaRPr lang="it-IT" b="0" i="0">
              <a:solidFill>
                <a:srgbClr val="000000"/>
              </a:solidFill>
              <a:effectLst/>
              <a:cs typeface="Arial"/>
            </a:endParaRPr>
          </a:p>
        </p:txBody>
      </p:sp>
      <p:sp>
        <p:nvSpPr>
          <p:cNvPr id="117" name="Folded Corner 10">
            <a:extLst>
              <a:ext uri="{FF2B5EF4-FFF2-40B4-BE49-F238E27FC236}">
                <a16:creationId xmlns:a16="http://schemas.microsoft.com/office/drawing/2014/main" id="{8C5790B5-C5E9-9548-9106-13C72D8E875F}"/>
              </a:ext>
            </a:extLst>
          </p:cNvPr>
          <p:cNvSpPr/>
          <p:nvPr/>
        </p:nvSpPr>
        <p:spPr>
          <a:xfrm>
            <a:off x="0" y="5825356"/>
            <a:ext cx="12053453" cy="631776"/>
          </a:xfrm>
          <a:prstGeom prst="homePlate">
            <a:avLst>
              <a:gd name="adj" fmla="val 19291"/>
            </a:avLst>
          </a:prstGeom>
          <a:solidFill>
            <a:srgbClr val="0076A5"/>
          </a:solidFill>
          <a:ln w="12700">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normAutofit/>
          </a:bodyPr>
          <a:lstStyle/>
          <a:p>
            <a:pPr marL="357708">
              <a:spcAft>
                <a:spcPts val="400"/>
              </a:spcAft>
              <a:defRPr/>
            </a:pPr>
            <a:r>
              <a:rPr lang="it-IT" sz="1600" b="1">
                <a:solidFill>
                  <a:schemeClr val="bg1"/>
                </a:solidFill>
                <a:latin typeface="Arial" panose="020B0604020202020204" pitchFamily="34" charset="0"/>
              </a:rPr>
              <a:t>Common competencies shared across the different reference markets…plus easy and fast access to high level competencies whenever not directly managed​</a:t>
            </a:r>
            <a:endParaRPr lang="en-US" sz="1600" b="1">
              <a:solidFill>
                <a:schemeClr val="bg1"/>
              </a:solidFill>
              <a:cs typeface="Arial"/>
            </a:endParaRPr>
          </a:p>
        </p:txBody>
      </p:sp>
      <p:sp>
        <p:nvSpPr>
          <p:cNvPr id="28" name="CasellaDiTesto 27">
            <a:extLst>
              <a:ext uri="{FF2B5EF4-FFF2-40B4-BE49-F238E27FC236}">
                <a16:creationId xmlns:a16="http://schemas.microsoft.com/office/drawing/2014/main" id="{03696BAC-7A65-C456-FE32-9B276138800D}"/>
              </a:ext>
            </a:extLst>
          </p:cNvPr>
          <p:cNvSpPr txBox="1"/>
          <p:nvPr/>
        </p:nvSpPr>
        <p:spPr>
          <a:xfrm>
            <a:off x="300539" y="1139120"/>
            <a:ext cx="6172200" cy="297517"/>
          </a:xfrm>
          <a:prstGeom prst="rect">
            <a:avLst/>
          </a:prstGeom>
          <a:noFill/>
        </p:spPr>
        <p:txBody>
          <a:bodyPr wrap="square">
            <a:spAutoFit/>
          </a:bodyPr>
          <a:lstStyle/>
          <a:p>
            <a:pPr>
              <a:lnSpc>
                <a:spcPts val="1600"/>
              </a:lnSpc>
              <a:spcBef>
                <a:spcPts val="400"/>
              </a:spcBef>
              <a:buClr>
                <a:srgbClr val="3EB1C8"/>
              </a:buClr>
              <a:defRPr/>
            </a:pPr>
            <a:r>
              <a:rPr lang="en-US" sz="1600" b="1">
                <a:solidFill>
                  <a:srgbClr val="0076A5"/>
                </a:solidFill>
                <a:latin typeface="Arial" panose="020B0604020202020204" pitchFamily="34" charset="0"/>
              </a:rPr>
              <a:t>PROJECT MANAGEMENT​</a:t>
            </a:r>
            <a:endParaRPr lang="en-US" sz="1600" b="1">
              <a:solidFill>
                <a:srgbClr val="0076A5"/>
              </a:solidFill>
              <a:latin typeface="Arial"/>
              <a:cs typeface="Arial"/>
              <a:sym typeface="Wingdings" panose="05000000000000000000" pitchFamily="2" charset="2"/>
            </a:endParaRPr>
          </a:p>
        </p:txBody>
      </p:sp>
      <p:pic>
        <p:nvPicPr>
          <p:cNvPr id="2" name="Graphic 1" descr="Harvey Balls 100% with solid fill">
            <a:extLst>
              <a:ext uri="{FF2B5EF4-FFF2-40B4-BE49-F238E27FC236}">
                <a16:creationId xmlns:a16="http://schemas.microsoft.com/office/drawing/2014/main" id="{5C5F63AC-49E9-8B76-C94C-0281044214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9390" y="1901430"/>
            <a:ext cx="492980" cy="492980"/>
          </a:xfrm>
          <a:prstGeom prst="rect">
            <a:avLst/>
          </a:prstGeom>
        </p:spPr>
      </p:pic>
      <p:pic>
        <p:nvPicPr>
          <p:cNvPr id="3" name="Graphic 2" descr="Harvey Balls 70% with solid fill">
            <a:extLst>
              <a:ext uri="{FF2B5EF4-FFF2-40B4-BE49-F238E27FC236}">
                <a16:creationId xmlns:a16="http://schemas.microsoft.com/office/drawing/2014/main" id="{A3C0F4FF-3773-55FA-11D3-EAC94DF38FB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95281" y="1872402"/>
            <a:ext cx="492980" cy="492980"/>
          </a:xfrm>
          <a:prstGeom prst="rect">
            <a:avLst/>
          </a:prstGeom>
        </p:spPr>
      </p:pic>
      <p:pic>
        <p:nvPicPr>
          <p:cNvPr id="4" name="Graphic 3" descr="Harvey Balls 70% with solid fill">
            <a:extLst>
              <a:ext uri="{FF2B5EF4-FFF2-40B4-BE49-F238E27FC236}">
                <a16:creationId xmlns:a16="http://schemas.microsoft.com/office/drawing/2014/main" id="{4F32CD42-9054-184B-9AA7-377B8EADBCD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386639" y="1843375"/>
            <a:ext cx="492980" cy="492980"/>
          </a:xfrm>
          <a:prstGeom prst="rect">
            <a:avLst/>
          </a:prstGeom>
        </p:spPr>
      </p:pic>
      <p:pic>
        <p:nvPicPr>
          <p:cNvPr id="6" name="Graphic 5" descr="Harvey Balls 25% with solid fill">
            <a:extLst>
              <a:ext uri="{FF2B5EF4-FFF2-40B4-BE49-F238E27FC236}">
                <a16:creationId xmlns:a16="http://schemas.microsoft.com/office/drawing/2014/main" id="{76BE5A16-5E0E-7A4F-3289-277887ABB24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845121" y="1865143"/>
            <a:ext cx="492980" cy="492980"/>
          </a:xfrm>
          <a:prstGeom prst="rect">
            <a:avLst/>
          </a:prstGeom>
        </p:spPr>
      </p:pic>
      <p:pic>
        <p:nvPicPr>
          <p:cNvPr id="7" name="Graphic 6" descr="Harvey Balls 70% with solid fill">
            <a:extLst>
              <a:ext uri="{FF2B5EF4-FFF2-40B4-BE49-F238E27FC236}">
                <a16:creationId xmlns:a16="http://schemas.microsoft.com/office/drawing/2014/main" id="{F55D908A-A0A8-C207-F936-9B23643EA8B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979281" y="1035023"/>
            <a:ext cx="492980" cy="492980"/>
          </a:xfrm>
          <a:prstGeom prst="rect">
            <a:avLst/>
          </a:prstGeom>
        </p:spPr>
      </p:pic>
      <p:pic>
        <p:nvPicPr>
          <p:cNvPr id="9" name="Graphic 8" descr="Harvey Balls 30% with solid fill">
            <a:extLst>
              <a:ext uri="{FF2B5EF4-FFF2-40B4-BE49-F238E27FC236}">
                <a16:creationId xmlns:a16="http://schemas.microsoft.com/office/drawing/2014/main" id="{F382F362-5B99-855E-34D9-C144674D00A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741842" y="1894174"/>
            <a:ext cx="492980" cy="492980"/>
          </a:xfrm>
          <a:prstGeom prst="rect">
            <a:avLst/>
          </a:prstGeom>
        </p:spPr>
      </p:pic>
      <p:grpSp>
        <p:nvGrpSpPr>
          <p:cNvPr id="27" name="Group 26">
            <a:extLst>
              <a:ext uri="{FF2B5EF4-FFF2-40B4-BE49-F238E27FC236}">
                <a16:creationId xmlns:a16="http://schemas.microsoft.com/office/drawing/2014/main" id="{25DC25E5-905B-789C-0D93-EDE14E92F87F}"/>
              </a:ext>
            </a:extLst>
          </p:cNvPr>
          <p:cNvGrpSpPr/>
          <p:nvPr/>
        </p:nvGrpSpPr>
        <p:grpSpPr>
          <a:xfrm>
            <a:off x="141545" y="2675480"/>
            <a:ext cx="11911908" cy="3894353"/>
            <a:chOff x="106158" y="2152709"/>
            <a:chExt cx="8933931" cy="2920765"/>
          </a:xfrm>
        </p:grpSpPr>
        <p:sp>
          <p:nvSpPr>
            <p:cNvPr id="52" name="Rectangle 51">
              <a:extLst>
                <a:ext uri="{FF2B5EF4-FFF2-40B4-BE49-F238E27FC236}">
                  <a16:creationId xmlns:a16="http://schemas.microsoft.com/office/drawing/2014/main" id="{347569A3-77FB-9840-9EB9-B120D67A6318}"/>
                </a:ext>
              </a:extLst>
            </p:cNvPr>
            <p:cNvSpPr/>
            <p:nvPr/>
          </p:nvSpPr>
          <p:spPr>
            <a:xfrm>
              <a:off x="106158" y="2577499"/>
              <a:ext cx="1581503" cy="1943635"/>
            </a:xfrm>
            <a:prstGeom prst="rect">
              <a:avLst/>
            </a:prstGeom>
            <a:noFill/>
            <a:ln w="3175" cap="flat">
              <a:no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28594" indent="-228594">
                <a:lnSpc>
                  <a:spcPts val="1600"/>
                </a:lnSpc>
                <a:spcBef>
                  <a:spcPts val="400"/>
                </a:spcBef>
                <a:buClr>
                  <a:srgbClr val="0076A5"/>
                </a:buClr>
                <a:buFont typeface="Wingdings" pitchFamily="2" charset="2"/>
                <a:buChar char="§"/>
                <a:defRPr/>
              </a:pPr>
              <a:r>
                <a:rPr lang="en-US" sz="1200">
                  <a:solidFill>
                    <a:srgbClr val="404040"/>
                  </a:solidFill>
                  <a:cs typeface="Arial"/>
                  <a:sym typeface="Wingdings" panose="05000000000000000000" pitchFamily="2" charset="2"/>
                </a:rPr>
                <a:t>Geotechnical, Geophysical and Environmental </a:t>
              </a:r>
              <a:r>
                <a:rPr lang="en-US" sz="1200" b="1">
                  <a:solidFill>
                    <a:srgbClr val="404040"/>
                  </a:solidFill>
                  <a:cs typeface="Arial"/>
                  <a:sym typeface="Wingdings" panose="05000000000000000000" pitchFamily="2" charset="2"/>
                </a:rPr>
                <a:t>Survey</a:t>
              </a:r>
            </a:p>
            <a:p>
              <a:pPr marL="228594" indent="-228594">
                <a:lnSpc>
                  <a:spcPts val="1600"/>
                </a:lnSpc>
                <a:spcBef>
                  <a:spcPts val="400"/>
                </a:spcBef>
                <a:buClr>
                  <a:srgbClr val="0076A5"/>
                </a:buClr>
                <a:buFont typeface="Wingdings" pitchFamily="2" charset="2"/>
                <a:buChar char="§"/>
                <a:defRPr/>
              </a:pPr>
              <a:r>
                <a:rPr lang="en-US" sz="1200" b="1">
                  <a:solidFill>
                    <a:srgbClr val="404040"/>
                  </a:solidFill>
                  <a:cs typeface="Arial"/>
                  <a:sym typeface="Wingdings" panose="05000000000000000000" pitchFamily="2" charset="2"/>
                </a:rPr>
                <a:t>Concept selection </a:t>
              </a:r>
              <a:r>
                <a:rPr lang="en-US" sz="1200">
                  <a:solidFill>
                    <a:srgbClr val="404040"/>
                  </a:solidFill>
                  <a:cs typeface="Arial"/>
                  <a:sym typeface="Wingdings" panose="05000000000000000000" pitchFamily="2" charset="2"/>
                </a:rPr>
                <a:t>(CAPEX and OPEX estimation)</a:t>
              </a:r>
            </a:p>
            <a:p>
              <a:pPr marL="228594" indent="-228594">
                <a:lnSpc>
                  <a:spcPts val="1600"/>
                </a:lnSpc>
                <a:spcBef>
                  <a:spcPts val="400"/>
                </a:spcBef>
                <a:buClr>
                  <a:srgbClr val="0076A5"/>
                </a:buClr>
                <a:buFont typeface="Wingdings" pitchFamily="2" charset="2"/>
                <a:buChar char="§"/>
                <a:defRPr/>
              </a:pPr>
              <a:r>
                <a:rPr lang="en-US" sz="1200" b="1">
                  <a:solidFill>
                    <a:srgbClr val="404040"/>
                  </a:solidFill>
                  <a:cs typeface="Arial"/>
                  <a:sym typeface="Wingdings" panose="05000000000000000000" pitchFamily="2" charset="2"/>
                </a:rPr>
                <a:t>Basic design </a:t>
              </a:r>
            </a:p>
            <a:p>
              <a:pPr marL="228594" indent="-228594">
                <a:lnSpc>
                  <a:spcPts val="1600"/>
                </a:lnSpc>
                <a:spcBef>
                  <a:spcPts val="400"/>
                </a:spcBef>
                <a:buClr>
                  <a:srgbClr val="0076A5"/>
                </a:buClr>
                <a:buFont typeface="Wingdings" pitchFamily="2" charset="2"/>
                <a:buChar char="§"/>
                <a:defRPr/>
              </a:pPr>
              <a:r>
                <a:rPr lang="en-US" sz="1200" b="1">
                  <a:solidFill>
                    <a:srgbClr val="404040"/>
                  </a:solidFill>
                  <a:cs typeface="Arial"/>
                  <a:sym typeface="Wingdings" panose="05000000000000000000" pitchFamily="2" charset="2"/>
                </a:rPr>
                <a:t>Environmental </a:t>
              </a:r>
              <a:r>
                <a:rPr lang="en-US" sz="1200">
                  <a:solidFill>
                    <a:srgbClr val="404040"/>
                  </a:solidFill>
                  <a:latin typeface="Arial"/>
                  <a:cs typeface="Arial"/>
                  <a:sym typeface="Wingdings" panose="05000000000000000000" pitchFamily="2" charset="2"/>
                </a:rPr>
                <a:t>and </a:t>
              </a:r>
              <a:r>
                <a:rPr lang="en-US" sz="1200" b="1">
                  <a:solidFill>
                    <a:srgbClr val="404040"/>
                  </a:solidFill>
                  <a:latin typeface="Arial"/>
                  <a:cs typeface="Arial"/>
                  <a:sym typeface="Wingdings" panose="05000000000000000000" pitchFamily="2" charset="2"/>
                </a:rPr>
                <a:t>Social</a:t>
              </a:r>
              <a:r>
                <a:rPr lang="en-US" sz="1200">
                  <a:solidFill>
                    <a:srgbClr val="404040"/>
                  </a:solidFill>
                  <a:latin typeface="Arial"/>
                  <a:cs typeface="Arial"/>
                  <a:sym typeface="Wingdings" panose="05000000000000000000" pitchFamily="2" charset="2"/>
                </a:rPr>
                <a:t> Impact assessment​ </a:t>
              </a: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HSE Permitting</a:t>
              </a:r>
              <a:r>
                <a:rPr lang="en-US" sz="1200">
                  <a:solidFill>
                    <a:srgbClr val="404040"/>
                  </a:solidFill>
                  <a:latin typeface="Arial"/>
                  <a:cs typeface="Arial"/>
                  <a:sym typeface="Wingdings" panose="05000000000000000000" pitchFamily="2" charset="2"/>
                </a:rPr>
                <a:t> support</a:t>
              </a: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Prototyping</a:t>
              </a:r>
            </a:p>
            <a:p>
              <a:pPr>
                <a:lnSpc>
                  <a:spcPts val="1600"/>
                </a:lnSpc>
                <a:spcBef>
                  <a:spcPts val="400"/>
                </a:spcBef>
                <a:buClr>
                  <a:srgbClr val="3EB1C8"/>
                </a:buClr>
                <a:defRPr/>
              </a:pPr>
              <a:endParaRPr lang="en-US" sz="1200">
                <a:solidFill>
                  <a:srgbClr val="404040"/>
                </a:solidFill>
                <a:latin typeface="Arial"/>
                <a:cs typeface="Arial"/>
                <a:sym typeface="Wingdings" panose="05000000000000000000" pitchFamily="2" charset="2"/>
              </a:endParaRPr>
            </a:p>
          </p:txBody>
        </p:sp>
        <p:sp>
          <p:nvSpPr>
            <p:cNvPr id="44" name="Rectangle 43">
              <a:extLst>
                <a:ext uri="{FF2B5EF4-FFF2-40B4-BE49-F238E27FC236}">
                  <a16:creationId xmlns:a16="http://schemas.microsoft.com/office/drawing/2014/main" id="{0B7844CC-D0FD-8B4B-9A48-73C972B05B9D}"/>
                </a:ext>
              </a:extLst>
            </p:cNvPr>
            <p:cNvSpPr/>
            <p:nvPr/>
          </p:nvSpPr>
          <p:spPr>
            <a:xfrm>
              <a:off x="1889655" y="2195998"/>
              <a:ext cx="1670382" cy="2130138"/>
            </a:xfrm>
            <a:prstGeom prst="rect">
              <a:avLst/>
            </a:prstGeom>
            <a:noFill/>
            <a:ln w="3175" cap="flat">
              <a:no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ts val="1600"/>
                </a:lnSpc>
                <a:spcBef>
                  <a:spcPts val="400"/>
                </a:spcBef>
                <a:buClr>
                  <a:srgbClr val="3EB1C8"/>
                </a:buClr>
                <a:defRPr/>
              </a:pPr>
              <a:r>
                <a:rPr lang="en-US" sz="1400" b="1">
                  <a:solidFill>
                    <a:srgbClr val="0076A5"/>
                  </a:solidFill>
                  <a:latin typeface="Arial" panose="020B0604020202020204" pitchFamily="34" charset="0"/>
                </a:rPr>
                <a:t>Design</a:t>
              </a:r>
            </a:p>
            <a:p>
              <a:pPr algn="ctr">
                <a:lnSpc>
                  <a:spcPts val="1600"/>
                </a:lnSpc>
                <a:spcBef>
                  <a:spcPts val="400"/>
                </a:spcBef>
                <a:buClr>
                  <a:srgbClr val="3EB1C8"/>
                </a:buClr>
                <a:defRPr/>
              </a:pPr>
              <a:endParaRPr lang="en-GB" sz="1400" b="1" kern="0">
                <a:solidFill>
                  <a:srgbClr val="404040"/>
                </a:solidFill>
                <a:cs typeface="Arial" panose="020B0604020202020204" pitchFamily="34" charset="0"/>
              </a:endParaRP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Front End Engineering Design </a:t>
              </a:r>
              <a:r>
                <a:rPr lang="en-US" sz="1200">
                  <a:solidFill>
                    <a:srgbClr val="404040"/>
                  </a:solidFill>
                  <a:latin typeface="Arial"/>
                  <a:cs typeface="Arial"/>
                  <a:sym typeface="Wingdings" panose="05000000000000000000" pitchFamily="2" charset="2"/>
                </a:rPr>
                <a:t>(concept and technical specifications issue)​</a:t>
              </a:r>
            </a:p>
            <a:p>
              <a:pPr marL="228594" indent="-228594" hangingPunct="0">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Multidisciplinary Design        </a:t>
              </a:r>
              <a:r>
                <a:rPr lang="en-US" sz="1200">
                  <a:solidFill>
                    <a:srgbClr val="404040"/>
                  </a:solidFill>
                  <a:latin typeface="Arial"/>
                  <a:cs typeface="Arial"/>
                  <a:sym typeface="Wingdings" panose="05000000000000000000" pitchFamily="2" charset="2"/>
                </a:rPr>
                <a:t>(Civil, HSE, mechanical, electrical, Instrumentation &amp; Control)​</a:t>
              </a: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3D integrated engineering​</a:t>
              </a: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Material selection </a:t>
              </a:r>
              <a:r>
                <a:rPr lang="en-US" sz="1200">
                  <a:solidFill>
                    <a:srgbClr val="404040"/>
                  </a:solidFill>
                  <a:latin typeface="Arial"/>
                  <a:cs typeface="Arial"/>
                  <a:sym typeface="Wingdings" panose="05000000000000000000" pitchFamily="2" charset="2"/>
                </a:rPr>
                <a:t>and </a:t>
              </a:r>
              <a:r>
                <a:rPr lang="en-US" sz="1200" b="1">
                  <a:solidFill>
                    <a:srgbClr val="404040"/>
                  </a:solidFill>
                  <a:latin typeface="Arial"/>
                  <a:cs typeface="Arial"/>
                  <a:sym typeface="Wingdings" panose="05000000000000000000" pitchFamily="2" charset="2"/>
                </a:rPr>
                <a:t>qualification​</a:t>
              </a:r>
            </a:p>
            <a:p>
              <a:pPr marL="228594" indent="-228594">
                <a:lnSpc>
                  <a:spcPts val="1600"/>
                </a:lnSpc>
                <a:spcBef>
                  <a:spcPts val="400"/>
                </a:spcBef>
                <a:buClr>
                  <a:srgbClr val="3EB1C8"/>
                </a:buClr>
                <a:buFont typeface="Wingdings" pitchFamily="2" charset="2"/>
                <a:buChar char="§"/>
                <a:defRPr/>
              </a:pPr>
              <a:endParaRPr lang="en-US" sz="1200" b="1">
                <a:solidFill>
                  <a:srgbClr val="404040"/>
                </a:solidFill>
                <a:latin typeface="Arial"/>
                <a:cs typeface="Arial"/>
                <a:sym typeface="Wingdings" panose="05000000000000000000" pitchFamily="2" charset="2"/>
              </a:endParaRPr>
            </a:p>
          </p:txBody>
        </p:sp>
        <p:sp>
          <p:nvSpPr>
            <p:cNvPr id="45" name="Rectangle 44">
              <a:extLst>
                <a:ext uri="{FF2B5EF4-FFF2-40B4-BE49-F238E27FC236}">
                  <a16:creationId xmlns:a16="http://schemas.microsoft.com/office/drawing/2014/main" id="{153754B4-74BF-484B-B498-834B009F4F62}"/>
                </a:ext>
              </a:extLst>
            </p:cNvPr>
            <p:cNvSpPr/>
            <p:nvPr/>
          </p:nvSpPr>
          <p:spPr>
            <a:xfrm>
              <a:off x="3733517" y="2225814"/>
              <a:ext cx="1670381" cy="2500364"/>
            </a:xfrm>
            <a:prstGeom prst="rect">
              <a:avLst/>
            </a:prstGeom>
            <a:noFill/>
            <a:ln w="3175" cap="flat">
              <a:no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ts val="1600"/>
                </a:lnSpc>
                <a:spcBef>
                  <a:spcPts val="400"/>
                </a:spcBef>
                <a:buClr>
                  <a:srgbClr val="3EB1C8"/>
                </a:buClr>
                <a:defRPr/>
              </a:pPr>
              <a:r>
                <a:rPr lang="en-US" sz="1400" b="1">
                  <a:solidFill>
                    <a:srgbClr val="0076A5"/>
                  </a:solidFill>
                  <a:latin typeface="Arial"/>
                  <a:cs typeface="Arial"/>
                </a:rPr>
                <a:t>Procurement</a:t>
              </a:r>
              <a:br>
                <a:rPr lang="en-US" sz="1400" b="1">
                  <a:solidFill>
                    <a:srgbClr val="404040"/>
                  </a:solidFill>
                  <a:latin typeface="Arial"/>
                  <a:cs typeface="Arial"/>
                </a:rPr>
              </a:br>
              <a:endParaRPr lang="en-US" sz="1400">
                <a:solidFill>
                  <a:srgbClr val="404040"/>
                </a:solidFill>
                <a:latin typeface="Arial" panose="020B0604020202020204" pitchFamily="34" charset="0"/>
                <a:cs typeface="Arial" panose="020B0604020202020204" pitchFamily="34" charset="0"/>
              </a:endParaRP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Bidding</a:t>
              </a:r>
              <a:r>
                <a:rPr lang="en-US" sz="1200">
                  <a:solidFill>
                    <a:srgbClr val="404040"/>
                  </a:solidFill>
                  <a:latin typeface="Arial"/>
                  <a:cs typeface="Arial"/>
                  <a:sym typeface="Wingdings" panose="05000000000000000000" pitchFamily="2" charset="2"/>
                </a:rPr>
                <a:t> preparation​</a:t>
              </a:r>
              <a:endParaRPr lang="en-US" sz="1200">
                <a:solidFill>
                  <a:srgbClr val="404040"/>
                </a:solidFill>
                <a:latin typeface="Arial"/>
                <a:cs typeface="Arial"/>
              </a:endParaRP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Expediting</a:t>
              </a:r>
              <a:r>
                <a:rPr lang="en-US" sz="1200">
                  <a:solidFill>
                    <a:srgbClr val="404040"/>
                  </a:solidFill>
                  <a:latin typeface="Arial"/>
                  <a:cs typeface="Arial"/>
                  <a:sym typeface="Wingdings" panose="05000000000000000000" pitchFamily="2" charset="2"/>
                </a:rPr>
                <a:t> to guarantee timely delivery to the destination site​</a:t>
              </a:r>
              <a:endParaRPr lang="en-US" sz="1200">
                <a:solidFill>
                  <a:srgbClr val="404040"/>
                </a:solidFill>
                <a:latin typeface="Arial"/>
                <a:cs typeface="Arial"/>
              </a:endParaRP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Vendor Inspection </a:t>
              </a:r>
              <a:r>
                <a:rPr lang="en-US" sz="1200">
                  <a:solidFill>
                    <a:srgbClr val="404040"/>
                  </a:solidFill>
                  <a:latin typeface="Arial"/>
                  <a:cs typeface="Arial"/>
                  <a:sym typeface="Wingdings" panose="05000000000000000000" pitchFamily="2" charset="2"/>
                </a:rPr>
                <a:t>surveillance activities at supplier’s premises</a:t>
              </a:r>
              <a:endParaRPr lang="en-US" sz="1200">
                <a:solidFill>
                  <a:srgbClr val="404040"/>
                </a:solidFill>
                <a:latin typeface="Arial"/>
                <a:cs typeface="Arial"/>
              </a:endParaRPr>
            </a:p>
            <a:p>
              <a:pPr marL="228594" indent="-228594">
                <a:lnSpc>
                  <a:spcPts val="1600"/>
                </a:lnSpc>
                <a:spcBef>
                  <a:spcPts val="400"/>
                </a:spcBef>
                <a:buClr>
                  <a:srgbClr val="0076A5"/>
                </a:buClr>
                <a:buFont typeface="Wingdings" pitchFamily="2" charset="2"/>
                <a:buChar char="§"/>
                <a:defRPr/>
              </a:pPr>
              <a:r>
                <a:rPr lang="en-US" sz="1200" b="1">
                  <a:solidFill>
                    <a:srgbClr val="404040"/>
                  </a:solidFill>
                  <a:latin typeface="Arial"/>
                  <a:cs typeface="Arial"/>
                  <a:sym typeface="Wingdings" panose="05000000000000000000" pitchFamily="2" charset="2"/>
                </a:rPr>
                <a:t>Material Management </a:t>
              </a:r>
              <a:r>
                <a:rPr lang="en-US" sz="1200">
                  <a:solidFill>
                    <a:srgbClr val="404040"/>
                  </a:solidFill>
                  <a:latin typeface="Arial"/>
                  <a:cs typeface="Arial"/>
                  <a:sym typeface="Wingdings" panose="05000000000000000000" pitchFamily="2" charset="2"/>
                </a:rPr>
                <a:t>identify and prevent potential problems in the Supply Chain</a:t>
              </a:r>
              <a:endParaRPr lang="en-US" sz="1200">
                <a:solidFill>
                  <a:srgbClr val="404040"/>
                </a:solidFill>
                <a:latin typeface="Arial"/>
                <a:cs typeface="Arial"/>
              </a:endParaRPr>
            </a:p>
            <a:p>
              <a:pPr marL="228594" indent="-228594">
                <a:lnSpc>
                  <a:spcPts val="1600"/>
                </a:lnSpc>
                <a:spcBef>
                  <a:spcPts val="400"/>
                </a:spcBef>
                <a:buClr>
                  <a:srgbClr val="3EB1C8"/>
                </a:buClr>
                <a:buFont typeface="Wingdings" pitchFamily="2" charset="2"/>
                <a:buChar char="§"/>
                <a:defRPr/>
              </a:pPr>
              <a:endParaRPr lang="en-US" sz="1200">
                <a:solidFill>
                  <a:srgbClr val="404040"/>
                </a:solidFill>
                <a:latin typeface="Arial" panose="020B0604020202020204" pitchFamily="34" charset="0"/>
                <a:cs typeface="Arial" panose="020B0604020202020204" pitchFamily="34" charset="0"/>
                <a:sym typeface="Wingdings" panose="05000000000000000000" pitchFamily="2" charset="2"/>
              </a:endParaRPr>
            </a:p>
          </p:txBody>
        </p:sp>
        <p:sp>
          <p:nvSpPr>
            <p:cNvPr id="30" name="Rectangle 44">
              <a:extLst>
                <a:ext uri="{FF2B5EF4-FFF2-40B4-BE49-F238E27FC236}">
                  <a16:creationId xmlns:a16="http://schemas.microsoft.com/office/drawing/2014/main" id="{5CAFB8CD-AF9C-FC55-8D75-8359F76FBB82}"/>
                </a:ext>
              </a:extLst>
            </p:cNvPr>
            <p:cNvSpPr/>
            <p:nvPr/>
          </p:nvSpPr>
          <p:spPr>
            <a:xfrm>
              <a:off x="5611755" y="2573110"/>
              <a:ext cx="1589145" cy="2500364"/>
            </a:xfrm>
            <a:prstGeom prst="rect">
              <a:avLst/>
            </a:prstGeom>
            <a:noFill/>
            <a:ln w="3175" cap="flat">
              <a:no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228594" indent="-228594" fontAlgn="base">
                <a:buClr>
                  <a:srgbClr val="0076A5"/>
                </a:buClr>
                <a:buFont typeface="Wingdings" pitchFamily="2" charset="2"/>
                <a:buChar char="§"/>
              </a:pPr>
              <a:r>
                <a:rPr lang="en-US" sz="1200" b="1">
                  <a:solidFill>
                    <a:srgbClr val="404040"/>
                  </a:solidFill>
                  <a:latin typeface="Arial"/>
                  <a:cs typeface="Arial"/>
                </a:rPr>
                <a:t>Site Supervision </a:t>
              </a:r>
              <a:r>
                <a:rPr lang="en-US" sz="1200">
                  <a:solidFill>
                    <a:srgbClr val="404040"/>
                  </a:solidFill>
                  <a:latin typeface="Arial"/>
                  <a:cs typeface="Arial"/>
                </a:rPr>
                <a:t>project management, construction and QA/QC</a:t>
              </a:r>
            </a:p>
            <a:p>
              <a:pPr marL="228594" indent="-228594" fontAlgn="base" hangingPunct="0">
                <a:buClr>
                  <a:srgbClr val="0076A5"/>
                </a:buClr>
                <a:buFont typeface="Wingdings" pitchFamily="2" charset="2"/>
                <a:buChar char="§"/>
              </a:pPr>
              <a:r>
                <a:rPr lang="en-US" sz="1200" b="1">
                  <a:solidFill>
                    <a:srgbClr val="404040"/>
                  </a:solidFill>
                  <a:latin typeface="Arial" panose="020B0604020202020204" pitchFamily="34" charset="0"/>
                </a:rPr>
                <a:t>Commissioning   supervision </a:t>
              </a:r>
              <a:r>
                <a:rPr lang="en-US" sz="1200">
                  <a:solidFill>
                    <a:srgbClr val="404040"/>
                  </a:solidFill>
                  <a:latin typeface="Arial" panose="020B0604020202020204" pitchFamily="34" charset="0"/>
                </a:rPr>
                <a:t>preparation, testing and hand-over to start-up or operations</a:t>
              </a:r>
            </a:p>
            <a:p>
              <a:pPr marL="228594" indent="-228594" fontAlgn="base" hangingPunct="0">
                <a:buClr>
                  <a:srgbClr val="0076A5"/>
                </a:buClr>
                <a:buFont typeface="Wingdings" pitchFamily="2" charset="2"/>
                <a:buChar char="§"/>
              </a:pPr>
              <a:r>
                <a:rPr lang="en-US" sz="1200" b="1">
                  <a:solidFill>
                    <a:srgbClr val="404040"/>
                  </a:solidFill>
                  <a:latin typeface="Arial" panose="020B0604020202020204" pitchFamily="34" charset="0"/>
                </a:rPr>
                <a:t>Owner Engineering </a:t>
              </a:r>
              <a:r>
                <a:rPr lang="en-US" sz="1200">
                  <a:solidFill>
                    <a:srgbClr val="404040"/>
                  </a:solidFill>
                  <a:latin typeface="Arial" panose="020B0604020202020204" pitchFamily="34" charset="0"/>
                </a:rPr>
                <a:t>assistance</a:t>
              </a:r>
            </a:p>
            <a:p>
              <a:pPr marL="228594" indent="-228594" fontAlgn="base" hangingPunct="0">
                <a:buClr>
                  <a:srgbClr val="0076A5"/>
                </a:buClr>
                <a:buFont typeface="Wingdings" pitchFamily="2" charset="2"/>
                <a:buChar char="§"/>
              </a:pPr>
              <a:r>
                <a:rPr lang="en-US" sz="1200" b="1">
                  <a:solidFill>
                    <a:srgbClr val="404040"/>
                  </a:solidFill>
                  <a:latin typeface="Arial" panose="020B0604020202020204" pitchFamily="34" charset="0"/>
                </a:rPr>
                <a:t>EHSS monitoring </a:t>
              </a:r>
              <a:r>
                <a:rPr lang="en-US" sz="1200">
                  <a:solidFill>
                    <a:srgbClr val="404040"/>
                  </a:solidFill>
                  <a:latin typeface="Arial" panose="020B0604020202020204" pitchFamily="34" charset="0"/>
                </a:rPr>
                <a:t>(Environmental Health Safety Social) </a:t>
              </a:r>
            </a:p>
          </p:txBody>
        </p:sp>
        <p:sp>
          <p:nvSpPr>
            <p:cNvPr id="29" name="Rectangle 28">
              <a:extLst>
                <a:ext uri="{FF2B5EF4-FFF2-40B4-BE49-F238E27FC236}">
                  <a16:creationId xmlns:a16="http://schemas.microsoft.com/office/drawing/2014/main" id="{609B9185-0660-9446-1A6A-D074B3E61C4B}"/>
                </a:ext>
              </a:extLst>
            </p:cNvPr>
            <p:cNvSpPr/>
            <p:nvPr/>
          </p:nvSpPr>
          <p:spPr>
            <a:xfrm>
              <a:off x="7442408" y="2573110"/>
              <a:ext cx="1597681" cy="1738640"/>
            </a:xfrm>
            <a:prstGeom prst="rect">
              <a:avLst/>
            </a:prstGeom>
            <a:noFill/>
            <a:ln w="3175" cap="flat">
              <a:no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228594" indent="-228594" fontAlgn="base">
                <a:buClr>
                  <a:srgbClr val="0076A5"/>
                </a:buClr>
                <a:buFont typeface="Wingdings" pitchFamily="2" charset="2"/>
                <a:buChar char="§"/>
              </a:pPr>
              <a:r>
                <a:rPr lang="en-US" sz="1200" b="1">
                  <a:solidFill>
                    <a:srgbClr val="404040"/>
                  </a:solidFill>
                  <a:latin typeface="Arial" panose="020B0604020202020204" pitchFamily="34" charset="0"/>
                </a:rPr>
                <a:t>Maintenance Engineering </a:t>
              </a:r>
              <a:r>
                <a:rPr lang="en-US" sz="1200">
                  <a:solidFill>
                    <a:srgbClr val="404040"/>
                  </a:solidFill>
                  <a:latin typeface="Arial" panose="020B0604020202020204" pitchFamily="34" charset="0"/>
                </a:rPr>
                <a:t>Services​</a:t>
              </a:r>
            </a:p>
            <a:p>
              <a:pPr marL="228594" indent="-228594" fontAlgn="base">
                <a:buClr>
                  <a:srgbClr val="0076A5"/>
                </a:buClr>
                <a:buFont typeface="Wingdings" pitchFamily="2" charset="2"/>
                <a:buChar char="§"/>
              </a:pPr>
              <a:r>
                <a:rPr lang="en-US" sz="1200" b="1">
                  <a:solidFill>
                    <a:srgbClr val="404040"/>
                  </a:solidFill>
                  <a:latin typeface="Arial" panose="020B0604020202020204" pitchFamily="34" charset="0"/>
                </a:rPr>
                <a:t>Technical / Safety Inspection</a:t>
              </a:r>
              <a:r>
                <a:rPr lang="en-US" sz="1200">
                  <a:solidFill>
                    <a:srgbClr val="404040"/>
                  </a:solidFill>
                  <a:latin typeface="Arial" panose="020B0604020202020204" pitchFamily="34" charset="0"/>
                </a:rPr>
                <a:t>​</a:t>
              </a:r>
            </a:p>
            <a:p>
              <a:pPr marL="228594" indent="-228594" fontAlgn="base">
                <a:buClr>
                  <a:srgbClr val="0076A5"/>
                </a:buClr>
                <a:buFont typeface="Wingdings" pitchFamily="2" charset="2"/>
                <a:buChar char="§"/>
              </a:pPr>
              <a:r>
                <a:rPr lang="en-US" sz="1200" b="1">
                  <a:solidFill>
                    <a:srgbClr val="404040"/>
                  </a:solidFill>
                  <a:latin typeface="Arial" panose="020B0604020202020204" pitchFamily="34" charset="0"/>
                </a:rPr>
                <a:t>Life extension studies</a:t>
              </a:r>
              <a:r>
                <a:rPr lang="en-US" sz="1200">
                  <a:solidFill>
                    <a:srgbClr val="404040"/>
                  </a:solidFill>
                  <a:latin typeface="Arial" panose="020B0604020202020204" pitchFamily="34" charset="0"/>
                </a:rPr>
                <a:t>​</a:t>
              </a:r>
            </a:p>
            <a:p>
              <a:pPr marL="228594" indent="-228594" fontAlgn="base">
                <a:buClr>
                  <a:srgbClr val="0076A5"/>
                </a:buClr>
                <a:buFont typeface="Wingdings" pitchFamily="2" charset="2"/>
                <a:buChar char="§"/>
              </a:pPr>
              <a:r>
                <a:rPr lang="en-US" sz="1200" b="1">
                  <a:solidFill>
                    <a:srgbClr val="404040"/>
                  </a:solidFill>
                  <a:latin typeface="Arial" panose="020B0604020202020204" pitchFamily="34" charset="0"/>
                </a:rPr>
                <a:t>Failure analysis</a:t>
              </a:r>
            </a:p>
            <a:p>
              <a:pPr marL="228594" indent="-228594" fontAlgn="base">
                <a:buClr>
                  <a:srgbClr val="0076A5"/>
                </a:buClr>
                <a:buFont typeface="Wingdings" pitchFamily="2" charset="2"/>
                <a:buChar char="§"/>
              </a:pPr>
              <a:r>
                <a:rPr lang="en-US" sz="1200" b="1">
                  <a:solidFill>
                    <a:srgbClr val="404040"/>
                  </a:solidFill>
                  <a:latin typeface="Arial" panose="020B0604020202020204" pitchFamily="34" charset="0"/>
                </a:rPr>
                <a:t>Decommissioning studies</a:t>
              </a:r>
              <a:endParaRPr lang="en-US" sz="1200">
                <a:solidFill>
                  <a:srgbClr val="404040"/>
                </a:solidFill>
                <a:latin typeface="Arial" panose="020B0604020202020204" pitchFamily="34" charset="0"/>
              </a:endParaRPr>
            </a:p>
          </p:txBody>
        </p:sp>
        <p:sp>
          <p:nvSpPr>
            <p:cNvPr id="11" name="CasellaDiTesto 10">
              <a:extLst>
                <a:ext uri="{FF2B5EF4-FFF2-40B4-BE49-F238E27FC236}">
                  <a16:creationId xmlns:a16="http://schemas.microsoft.com/office/drawing/2014/main" id="{E858A027-37F5-57BC-2386-B2B15FE7350B}"/>
                </a:ext>
              </a:extLst>
            </p:cNvPr>
            <p:cNvSpPr txBox="1"/>
            <p:nvPr/>
          </p:nvSpPr>
          <p:spPr>
            <a:xfrm>
              <a:off x="164949" y="2162813"/>
              <a:ext cx="1463919" cy="377027"/>
            </a:xfrm>
            <a:prstGeom prst="rect">
              <a:avLst/>
            </a:prstGeom>
            <a:noFill/>
          </p:spPr>
          <p:txBody>
            <a:bodyPr wrap="square">
              <a:spAutoFit/>
            </a:bodyPr>
            <a:lstStyle/>
            <a:p>
              <a:pPr algn="ctr" defTabSz="609585">
                <a:lnSpc>
                  <a:spcPts val="1600"/>
                </a:lnSpc>
                <a:spcBef>
                  <a:spcPts val="400"/>
                </a:spcBef>
                <a:buClr>
                  <a:srgbClr val="3EB1C8"/>
                </a:buClr>
                <a:defRPr/>
              </a:pPr>
              <a:r>
                <a:rPr lang="en-GB" sz="1400" b="1" kern="0">
                  <a:solidFill>
                    <a:srgbClr val="0076A5"/>
                  </a:solidFill>
                  <a:latin typeface="Arial"/>
                  <a:cs typeface="Arial"/>
                </a:rPr>
                <a:t>Feasibility ​Study </a:t>
              </a:r>
              <a:r>
                <a:rPr lang="en-US" sz="1400" b="1">
                  <a:solidFill>
                    <a:srgbClr val="0076A5"/>
                  </a:solidFill>
                  <a:latin typeface="Arial" panose="020B0604020202020204" pitchFamily="34" charset="0"/>
                </a:rPr>
                <a:t>&amp; Planning</a:t>
              </a:r>
              <a:r>
                <a:rPr lang="en-US" sz="1400">
                  <a:solidFill>
                    <a:srgbClr val="13294B"/>
                  </a:solidFill>
                  <a:latin typeface="Arial" panose="020B0604020202020204" pitchFamily="34" charset="0"/>
                </a:rPr>
                <a:t>​</a:t>
              </a:r>
              <a:endParaRPr lang="en-US" sz="1400">
                <a:solidFill>
                  <a:srgbClr val="13294B"/>
                </a:solidFill>
                <a:latin typeface="Arial"/>
                <a:cs typeface="Arial"/>
                <a:sym typeface="Wingdings" panose="05000000000000000000" pitchFamily="2" charset="2"/>
              </a:endParaRPr>
            </a:p>
          </p:txBody>
        </p:sp>
        <p:sp>
          <p:nvSpPr>
            <p:cNvPr id="15" name="CasellaDiTesto 14">
              <a:extLst>
                <a:ext uri="{FF2B5EF4-FFF2-40B4-BE49-F238E27FC236}">
                  <a16:creationId xmlns:a16="http://schemas.microsoft.com/office/drawing/2014/main" id="{3588794F-2B46-BFDB-B33E-50D3C798FBFD}"/>
                </a:ext>
              </a:extLst>
            </p:cNvPr>
            <p:cNvSpPr txBox="1"/>
            <p:nvPr/>
          </p:nvSpPr>
          <p:spPr>
            <a:xfrm>
              <a:off x="5645406" y="2162813"/>
              <a:ext cx="1473697" cy="377027"/>
            </a:xfrm>
            <a:prstGeom prst="rect">
              <a:avLst/>
            </a:prstGeom>
            <a:noFill/>
          </p:spPr>
          <p:txBody>
            <a:bodyPr wrap="square">
              <a:spAutoFit/>
            </a:bodyPr>
            <a:lstStyle/>
            <a:p>
              <a:pPr algn="ctr" defTabSz="609585">
                <a:lnSpc>
                  <a:spcPts val="1600"/>
                </a:lnSpc>
                <a:spcBef>
                  <a:spcPts val="400"/>
                </a:spcBef>
                <a:buClr>
                  <a:srgbClr val="3EB1C8"/>
                </a:buClr>
                <a:defRPr/>
              </a:pPr>
              <a:r>
                <a:rPr lang="en-US" sz="1400" b="1">
                  <a:solidFill>
                    <a:srgbClr val="0076A5"/>
                  </a:solidFill>
                  <a:latin typeface="Arial" panose="020B0604020202020204" pitchFamily="34" charset="0"/>
                </a:rPr>
                <a:t>Construction and</a:t>
              </a:r>
              <a:br>
                <a:rPr lang="en-US" sz="1400" b="1">
                  <a:solidFill>
                    <a:srgbClr val="0076A5"/>
                  </a:solidFill>
                  <a:latin typeface="Arial" panose="020B0604020202020204" pitchFamily="34" charset="0"/>
                </a:rPr>
              </a:br>
              <a:r>
                <a:rPr lang="en-US" sz="1400" b="1">
                  <a:solidFill>
                    <a:srgbClr val="0076A5"/>
                  </a:solidFill>
                  <a:latin typeface="Arial" panose="020B0604020202020204" pitchFamily="34" charset="0"/>
                </a:rPr>
                <a:t>Commissioning</a:t>
              </a:r>
              <a:r>
                <a:rPr lang="en-US" sz="1400">
                  <a:solidFill>
                    <a:srgbClr val="404040"/>
                  </a:solidFill>
                  <a:latin typeface="Arial" panose="020B0604020202020204" pitchFamily="34" charset="0"/>
                </a:rPr>
                <a:t>​</a:t>
              </a:r>
            </a:p>
          </p:txBody>
        </p:sp>
        <p:sp>
          <p:nvSpPr>
            <p:cNvPr id="17" name="CasellaDiTesto 16">
              <a:extLst>
                <a:ext uri="{FF2B5EF4-FFF2-40B4-BE49-F238E27FC236}">
                  <a16:creationId xmlns:a16="http://schemas.microsoft.com/office/drawing/2014/main" id="{1AFBB4E7-6943-6315-F07F-639EC3F3AA51}"/>
                </a:ext>
              </a:extLst>
            </p:cNvPr>
            <p:cNvSpPr txBox="1"/>
            <p:nvPr/>
          </p:nvSpPr>
          <p:spPr>
            <a:xfrm>
              <a:off x="7539649" y="2152709"/>
              <a:ext cx="1383635" cy="377027"/>
            </a:xfrm>
            <a:prstGeom prst="rect">
              <a:avLst/>
            </a:prstGeom>
            <a:noFill/>
          </p:spPr>
          <p:txBody>
            <a:bodyPr wrap="square">
              <a:spAutoFit/>
            </a:bodyPr>
            <a:lstStyle/>
            <a:p>
              <a:pPr algn="ctr" defTabSz="609585">
                <a:lnSpc>
                  <a:spcPts val="1600"/>
                </a:lnSpc>
                <a:spcBef>
                  <a:spcPts val="400"/>
                </a:spcBef>
                <a:buClr>
                  <a:srgbClr val="3EB1C8"/>
                </a:buClr>
                <a:defRPr/>
              </a:pPr>
              <a:r>
                <a:rPr lang="en-US" sz="1400" b="1">
                  <a:solidFill>
                    <a:srgbClr val="0076A5"/>
                  </a:solidFill>
                  <a:latin typeface="Arial" panose="020B0604020202020204" pitchFamily="34" charset="0"/>
                </a:rPr>
                <a:t>Operations and Maintenance</a:t>
              </a:r>
              <a:endParaRPr lang="en-US" sz="1400">
                <a:solidFill>
                  <a:srgbClr val="0076A5"/>
                </a:solidFill>
                <a:latin typeface="Arial" panose="020B0604020202020204" pitchFamily="34" charset="0"/>
                <a:cs typeface="Arial" panose="020B0604020202020204" pitchFamily="34" charset="0"/>
                <a:sym typeface="Wingdings" panose="05000000000000000000" pitchFamily="2" charset="2"/>
              </a:endParaRPr>
            </a:p>
          </p:txBody>
        </p:sp>
      </p:grpSp>
      <p:grpSp>
        <p:nvGrpSpPr>
          <p:cNvPr id="23" name="Group 22">
            <a:extLst>
              <a:ext uri="{FF2B5EF4-FFF2-40B4-BE49-F238E27FC236}">
                <a16:creationId xmlns:a16="http://schemas.microsoft.com/office/drawing/2014/main" id="{8EA25018-64B5-DACE-D82B-5AB8404DA8FF}"/>
              </a:ext>
            </a:extLst>
          </p:cNvPr>
          <p:cNvGrpSpPr/>
          <p:nvPr/>
        </p:nvGrpSpPr>
        <p:grpSpPr>
          <a:xfrm>
            <a:off x="8013900" y="6461598"/>
            <a:ext cx="4077931" cy="284864"/>
            <a:chOff x="200574" y="4865215"/>
            <a:chExt cx="3058448" cy="213648"/>
          </a:xfrm>
        </p:grpSpPr>
        <p:sp>
          <p:nvSpPr>
            <p:cNvPr id="8" name="CasellaDiTesto 27">
              <a:extLst>
                <a:ext uri="{FF2B5EF4-FFF2-40B4-BE49-F238E27FC236}">
                  <a16:creationId xmlns:a16="http://schemas.microsoft.com/office/drawing/2014/main" id="{6C1103EC-7578-4EE1-66B9-F8657077CEFF}"/>
                </a:ext>
              </a:extLst>
            </p:cNvPr>
            <p:cNvSpPr txBox="1"/>
            <p:nvPr/>
          </p:nvSpPr>
          <p:spPr>
            <a:xfrm>
              <a:off x="200574" y="4865215"/>
              <a:ext cx="1613430" cy="208038"/>
            </a:xfrm>
            <a:prstGeom prst="rect">
              <a:avLst/>
            </a:prstGeom>
            <a:noFill/>
          </p:spPr>
          <p:txBody>
            <a:bodyPr wrap="square">
              <a:spAutoFit/>
            </a:bodyPr>
            <a:lstStyle/>
            <a:p>
              <a:pPr>
                <a:lnSpc>
                  <a:spcPts val="1600"/>
                </a:lnSpc>
                <a:spcBef>
                  <a:spcPts val="400"/>
                </a:spcBef>
                <a:buClr>
                  <a:srgbClr val="3EB1C8"/>
                </a:buClr>
                <a:defRPr/>
              </a:pPr>
              <a:r>
                <a:rPr lang="en-US" sz="1067">
                  <a:solidFill>
                    <a:srgbClr val="404040"/>
                  </a:solidFill>
                  <a:latin typeface="Arial"/>
                  <a:cs typeface="Arial"/>
                  <a:sym typeface="Wingdings" panose="05000000000000000000" pitchFamily="2" charset="2"/>
                </a:rPr>
                <a:t>Current RINA focus:</a:t>
              </a:r>
            </a:p>
          </p:txBody>
        </p:sp>
        <p:sp>
          <p:nvSpPr>
            <p:cNvPr id="14" name="CasellaDiTesto 27">
              <a:extLst>
                <a:ext uri="{FF2B5EF4-FFF2-40B4-BE49-F238E27FC236}">
                  <a16:creationId xmlns:a16="http://schemas.microsoft.com/office/drawing/2014/main" id="{952B6FE2-5234-04F6-1DC5-C9B2C0E512D4}"/>
                </a:ext>
              </a:extLst>
            </p:cNvPr>
            <p:cNvSpPr txBox="1"/>
            <p:nvPr/>
          </p:nvSpPr>
          <p:spPr>
            <a:xfrm>
              <a:off x="2011701" y="4865215"/>
              <a:ext cx="547160" cy="208038"/>
            </a:xfrm>
            <a:prstGeom prst="rect">
              <a:avLst/>
            </a:prstGeom>
            <a:noFill/>
          </p:spPr>
          <p:txBody>
            <a:bodyPr wrap="square">
              <a:spAutoFit/>
            </a:bodyPr>
            <a:lstStyle/>
            <a:p>
              <a:pPr>
                <a:lnSpc>
                  <a:spcPts val="1600"/>
                </a:lnSpc>
                <a:spcBef>
                  <a:spcPts val="400"/>
                </a:spcBef>
                <a:buClr>
                  <a:srgbClr val="3EB1C8"/>
                </a:buClr>
                <a:defRPr/>
              </a:pPr>
              <a:r>
                <a:rPr lang="en-US" sz="1067">
                  <a:solidFill>
                    <a:srgbClr val="404040"/>
                  </a:solidFill>
                  <a:latin typeface="Arial"/>
                  <a:cs typeface="Arial"/>
                  <a:sym typeface="Wingdings" panose="05000000000000000000" pitchFamily="2" charset="2"/>
                </a:rPr>
                <a:t>High</a:t>
              </a:r>
            </a:p>
          </p:txBody>
        </p:sp>
        <p:sp>
          <p:nvSpPr>
            <p:cNvPr id="16" name="CasellaDiTesto 27">
              <a:extLst>
                <a:ext uri="{FF2B5EF4-FFF2-40B4-BE49-F238E27FC236}">
                  <a16:creationId xmlns:a16="http://schemas.microsoft.com/office/drawing/2014/main" id="{9FF8BFFD-7A36-F5E1-B3C6-167AC4521442}"/>
                </a:ext>
              </a:extLst>
            </p:cNvPr>
            <p:cNvSpPr txBox="1"/>
            <p:nvPr/>
          </p:nvSpPr>
          <p:spPr>
            <a:xfrm>
              <a:off x="2711862" y="4865215"/>
              <a:ext cx="547160" cy="208038"/>
            </a:xfrm>
            <a:prstGeom prst="rect">
              <a:avLst/>
            </a:prstGeom>
            <a:noFill/>
          </p:spPr>
          <p:txBody>
            <a:bodyPr wrap="square">
              <a:spAutoFit/>
            </a:bodyPr>
            <a:lstStyle/>
            <a:p>
              <a:pPr>
                <a:lnSpc>
                  <a:spcPts val="1600"/>
                </a:lnSpc>
                <a:spcBef>
                  <a:spcPts val="400"/>
                </a:spcBef>
                <a:buClr>
                  <a:srgbClr val="3EB1C8"/>
                </a:buClr>
                <a:defRPr/>
              </a:pPr>
              <a:r>
                <a:rPr lang="en-US" sz="1067">
                  <a:solidFill>
                    <a:srgbClr val="404040"/>
                  </a:solidFill>
                  <a:latin typeface="Arial"/>
                  <a:cs typeface="Arial"/>
                  <a:sym typeface="Wingdings" panose="05000000000000000000" pitchFamily="2" charset="2"/>
                </a:rPr>
                <a:t>Low</a:t>
              </a:r>
            </a:p>
          </p:txBody>
        </p:sp>
        <p:pic>
          <p:nvPicPr>
            <p:cNvPr id="18" name="Graphic 17" descr="Harvey Balls 100% with solid fill">
              <a:extLst>
                <a:ext uri="{FF2B5EF4-FFF2-40B4-BE49-F238E27FC236}">
                  <a16:creationId xmlns:a16="http://schemas.microsoft.com/office/drawing/2014/main" id="{8D506AEC-4C7D-8C10-463E-20EAA2BC256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867423" y="4906379"/>
              <a:ext cx="172484" cy="172484"/>
            </a:xfrm>
            <a:prstGeom prst="rect">
              <a:avLst/>
            </a:prstGeom>
          </p:spPr>
        </p:pic>
        <p:pic>
          <p:nvPicPr>
            <p:cNvPr id="20" name="Graphic 19" descr="Harvey Balls 100% with solid fill">
              <a:extLst>
                <a:ext uri="{FF2B5EF4-FFF2-40B4-BE49-F238E27FC236}">
                  <a16:creationId xmlns:a16="http://schemas.microsoft.com/office/drawing/2014/main" id="{722205EA-A37C-7E12-765E-2144080AAF1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572431" y="4906379"/>
              <a:ext cx="172484" cy="172484"/>
            </a:xfrm>
            <a:prstGeom prst="rect">
              <a:avLst/>
            </a:prstGeom>
          </p:spPr>
        </p:pic>
      </p:grpSp>
      <p:cxnSp>
        <p:nvCxnSpPr>
          <p:cNvPr id="25" name="Connettore 2 24">
            <a:extLst>
              <a:ext uri="{FF2B5EF4-FFF2-40B4-BE49-F238E27FC236}">
                <a16:creationId xmlns:a16="http://schemas.microsoft.com/office/drawing/2014/main" id="{5F081E7E-3D85-F757-5F26-8606F2C25E5F}"/>
              </a:ext>
            </a:extLst>
          </p:cNvPr>
          <p:cNvCxnSpPr>
            <a:cxnSpLocks/>
          </p:cNvCxnSpPr>
          <p:nvPr/>
        </p:nvCxnSpPr>
        <p:spPr>
          <a:xfrm>
            <a:off x="3472261" y="1280707"/>
            <a:ext cx="7970687" cy="0"/>
          </a:xfrm>
          <a:prstGeom prst="straightConnector1">
            <a:avLst/>
          </a:prstGeom>
          <a:ln>
            <a:solidFill>
              <a:srgbClr val="0076A5"/>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6764639"/>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6B5F1-1420-2713-3AEC-B6DBA96A3656}"/>
            </a:ext>
          </a:extLst>
        </p:cNvPr>
        <p:cNvGrpSpPr/>
        <p:nvPr/>
      </p:nvGrpSpPr>
      <p:grpSpPr>
        <a:xfrm>
          <a:off x="0" y="0"/>
          <a:ext cx="0" cy="0"/>
          <a:chOff x="0" y="0"/>
          <a:chExt cx="0" cy="0"/>
        </a:xfrm>
      </p:grpSpPr>
      <p:pic>
        <p:nvPicPr>
          <p:cNvPr id="6" name="Picture Placeholder 5" descr="Aerial view of a coastal port and energy infrastructure project with engineers inspecting the site">
            <a:extLst>
              <a:ext uri="{FF2B5EF4-FFF2-40B4-BE49-F238E27FC236}">
                <a16:creationId xmlns:a16="http://schemas.microsoft.com/office/drawing/2014/main" id="{BF84BC41-13C1-2AFF-0B2F-714FDD4251B3}"/>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l="900" r="442"/>
          <a:stretch>
            <a:fillRect/>
          </a:stretch>
        </p:blipFill>
        <p:spPr/>
      </p:pic>
      <p:sp>
        <p:nvSpPr>
          <p:cNvPr id="22" name="Text Placeholder 21">
            <a:extLst>
              <a:ext uri="{FF2B5EF4-FFF2-40B4-BE49-F238E27FC236}">
                <a16:creationId xmlns:a16="http://schemas.microsoft.com/office/drawing/2014/main" id="{70F7C46B-B2A1-9BFE-CB30-E3CDCF810934}"/>
              </a:ext>
            </a:extLst>
          </p:cNvPr>
          <p:cNvSpPr>
            <a:spLocks noGrp="1"/>
          </p:cNvSpPr>
          <p:nvPr>
            <p:ph type="body" sz="quarter" idx="11"/>
          </p:nvPr>
        </p:nvSpPr>
        <p:spPr>
          <a:xfrm>
            <a:off x="334597" y="333376"/>
            <a:ext cx="10410223" cy="900112"/>
          </a:xfrm>
        </p:spPr>
        <p:txBody>
          <a:bodyPr>
            <a:normAutofit/>
          </a:bodyPr>
          <a:lstStyle/>
          <a:p>
            <a:r>
              <a:rPr lang="en-US"/>
              <a:t>RINA with IFI: Twofold Role </a:t>
            </a:r>
          </a:p>
        </p:txBody>
      </p:sp>
      <p:sp>
        <p:nvSpPr>
          <p:cNvPr id="21" name="Text Placeholder 20">
            <a:extLst>
              <a:ext uri="{FF2B5EF4-FFF2-40B4-BE49-F238E27FC236}">
                <a16:creationId xmlns:a16="http://schemas.microsoft.com/office/drawing/2014/main" id="{3F7EC540-E6C1-82AA-F833-99C86DBD4FB3}"/>
              </a:ext>
            </a:extLst>
          </p:cNvPr>
          <p:cNvSpPr>
            <a:spLocks noGrp="1" noRot="1" noMove="1" noResize="1" noEditPoints="1" noAdjustHandles="1" noChangeArrowheads="1" noChangeShapeType="1"/>
          </p:cNvSpPr>
          <p:nvPr>
            <p:ph type="body" sz="quarter" idx="10"/>
          </p:nvPr>
        </p:nvSpPr>
        <p:spPr/>
        <p:txBody>
          <a:bodyPr/>
          <a:lstStyle/>
          <a:p>
            <a:pPr algn="just"/>
            <a:r>
              <a:rPr lang="en-GB" err="1"/>
              <a:t>aaaaaaa</a:t>
            </a:r>
            <a:endParaRPr lang="it-IT"/>
          </a:p>
        </p:txBody>
      </p:sp>
      <p:sp>
        <p:nvSpPr>
          <p:cNvPr id="23" name="Text Placeholder 22">
            <a:extLst>
              <a:ext uri="{FF2B5EF4-FFF2-40B4-BE49-F238E27FC236}">
                <a16:creationId xmlns:a16="http://schemas.microsoft.com/office/drawing/2014/main" id="{011C80E4-057F-530E-B094-0214A85C6082}"/>
              </a:ext>
            </a:extLst>
          </p:cNvPr>
          <p:cNvSpPr>
            <a:spLocks noGrp="1"/>
          </p:cNvSpPr>
          <p:nvPr>
            <p:ph type="body" sz="quarter" idx="12"/>
          </p:nvPr>
        </p:nvSpPr>
        <p:spPr>
          <a:xfrm>
            <a:off x="798655" y="3637776"/>
            <a:ext cx="10594695" cy="3142165"/>
          </a:xfrm>
        </p:spPr>
        <p:txBody>
          <a:bodyPr>
            <a:normAutofit lnSpcReduction="10000"/>
          </a:bodyPr>
          <a:lstStyle/>
          <a:p>
            <a:pPr algn="just"/>
            <a:r>
              <a:rPr lang="en-US" b="1"/>
              <a:t>Project Financing Advisory Services is one of RINA core business. This market, a niche within the group, is structured to provide high-qualified technical and management advisory services to key private players, public investors, and Lenders’ groups. Within the context of project financing:</a:t>
            </a:r>
          </a:p>
          <a:p>
            <a:pPr algn="just"/>
            <a:endParaRPr lang="en-US" b="1"/>
          </a:p>
          <a:p>
            <a:pPr marL="380990" indent="-380990" algn="just">
              <a:buFont typeface="Arial" panose="020B0604020202020204" pitchFamily="34" charset="0"/>
              <a:buChar char="•"/>
            </a:pPr>
            <a:r>
              <a:rPr lang="en-US" b="1"/>
              <a:t>RINA acts as independent consultant to Lenders to safeguard the project financial structure prior to funding decision and during construction and operation phases to ensure compliance to project requirements and expected pay back levels</a:t>
            </a:r>
          </a:p>
          <a:p>
            <a:pPr marL="380990" indent="-380990" algn="just">
              <a:buFont typeface="Arial" panose="020B0604020202020204" pitchFamily="34" charset="0"/>
              <a:buChar char="•"/>
            </a:pPr>
            <a:endParaRPr lang="en-US" b="1"/>
          </a:p>
          <a:p>
            <a:pPr marL="380990" indent="-380990" algn="just">
              <a:buFont typeface="Arial" panose="020B0604020202020204" pitchFamily="34" charset="0"/>
              <a:buChar char="•"/>
            </a:pPr>
            <a:r>
              <a:rPr lang="en-US" b="1"/>
              <a:t>RINA provides advisory services to Project Developers, by producing any bankable studies needed to comply with Lenders Standards. </a:t>
            </a:r>
          </a:p>
        </p:txBody>
      </p:sp>
      <p:pic>
        <p:nvPicPr>
          <p:cNvPr id="3" name="Picture 2">
            <a:hlinkClick r:id="rId3" action="ppaction://hlinksldjump"/>
            <a:extLst>
              <a:ext uri="{FF2B5EF4-FFF2-40B4-BE49-F238E27FC236}">
                <a16:creationId xmlns:a16="http://schemas.microsoft.com/office/drawing/2014/main" id="{B1CFA5AD-A318-1687-66E2-D21070682BD3}"/>
              </a:ext>
            </a:extLst>
          </p:cNvPr>
          <p:cNvPicPr>
            <a:picLocks noChangeAspect="1"/>
          </p:cNvPicPr>
          <p:nvPr/>
        </p:nvPicPr>
        <p:blipFill rotWithShape="1">
          <a:blip r:embed="rId4" cstate="email">
            <a:extLst>
              <a:ext uri="{28A0092B-C50C-407E-A947-70E740481C1C}">
                <a14:useLocalDpi xmlns:a14="http://schemas.microsoft.com/office/drawing/2010/main"/>
              </a:ext>
            </a:extLst>
          </a:blip>
          <a:stretch/>
        </p:blipFill>
        <p:spPr>
          <a:xfrm>
            <a:off x="11630842" y="333376"/>
            <a:ext cx="225000" cy="900000"/>
          </a:xfrm>
          <a:prstGeom prst="rect">
            <a:avLst/>
          </a:prstGeom>
        </p:spPr>
      </p:pic>
    </p:spTree>
    <p:extLst>
      <p:ext uri="{BB962C8B-B14F-4D97-AF65-F5344CB8AC3E}">
        <p14:creationId xmlns:p14="http://schemas.microsoft.com/office/powerpoint/2010/main" val="2538952349"/>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45509-EF99-B6EA-5482-7884BD728E1F}"/>
            </a:ext>
          </a:extLst>
        </p:cNvPr>
        <p:cNvGrpSpPr/>
        <p:nvPr/>
      </p:nvGrpSpPr>
      <p:grpSpPr>
        <a:xfrm>
          <a:off x="0" y="0"/>
          <a:ext cx="0" cy="0"/>
          <a:chOff x="0" y="0"/>
          <a:chExt cx="0" cy="0"/>
        </a:xfrm>
      </p:grpSpPr>
      <p:grpSp>
        <p:nvGrpSpPr>
          <p:cNvPr id="20" name="Group 19">
            <a:extLst>
              <a:ext uri="{FF2B5EF4-FFF2-40B4-BE49-F238E27FC236}">
                <a16:creationId xmlns:a16="http://schemas.microsoft.com/office/drawing/2014/main" id="{DF1F8D5D-CCD8-67BE-050C-FBB63C5DF189}"/>
              </a:ext>
            </a:extLst>
          </p:cNvPr>
          <p:cNvGrpSpPr/>
          <p:nvPr/>
        </p:nvGrpSpPr>
        <p:grpSpPr>
          <a:xfrm>
            <a:off x="0" y="-3018107"/>
            <a:ext cx="12192500" cy="15361386"/>
            <a:chOff x="0" y="-2899957"/>
            <a:chExt cx="12192500" cy="15361386"/>
          </a:xfrm>
        </p:grpSpPr>
        <p:sp>
          <p:nvSpPr>
            <p:cNvPr id="30" name="Rectangle 29">
              <a:extLst>
                <a:ext uri="{FF2B5EF4-FFF2-40B4-BE49-F238E27FC236}">
                  <a16:creationId xmlns:a16="http://schemas.microsoft.com/office/drawing/2014/main" id="{F4D30C2A-EAFC-6DB2-DD27-9E2150C49D17}"/>
                </a:ext>
              </a:extLst>
            </p:cNvPr>
            <p:cNvSpPr/>
            <p:nvPr/>
          </p:nvSpPr>
          <p:spPr>
            <a:xfrm>
              <a:off x="500" y="5463800"/>
              <a:ext cx="12192000" cy="6894331"/>
            </a:xfrm>
            <a:prstGeom prst="rect">
              <a:avLst/>
            </a:prstGeom>
            <a:solidFill>
              <a:srgbClr val="1329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grpSp>
          <p:nvGrpSpPr>
            <p:cNvPr id="22" name="Group 21">
              <a:extLst>
                <a:ext uri="{FF2B5EF4-FFF2-40B4-BE49-F238E27FC236}">
                  <a16:creationId xmlns:a16="http://schemas.microsoft.com/office/drawing/2014/main" id="{FF5B6EF3-627E-C568-FB2B-481CEA122D1F}"/>
                </a:ext>
              </a:extLst>
            </p:cNvPr>
            <p:cNvGrpSpPr/>
            <p:nvPr/>
          </p:nvGrpSpPr>
          <p:grpSpPr>
            <a:xfrm>
              <a:off x="0" y="-2899957"/>
              <a:ext cx="12192000" cy="11920326"/>
              <a:chOff x="0" y="0"/>
              <a:chExt cx="12192000" cy="11920326"/>
            </a:xfrm>
          </p:grpSpPr>
          <p:sp>
            <p:nvSpPr>
              <p:cNvPr id="24" name="Freeform 23">
                <a:extLst>
                  <a:ext uri="{FF2B5EF4-FFF2-40B4-BE49-F238E27FC236}">
                    <a16:creationId xmlns:a16="http://schemas.microsoft.com/office/drawing/2014/main" id="{76101A82-FCBF-19C7-5D2A-CB9490D6087A}"/>
                  </a:ext>
                </a:extLst>
              </p:cNvPr>
              <p:cNvSpPr/>
              <p:nvPr/>
            </p:nvSpPr>
            <p:spPr>
              <a:xfrm>
                <a:off x="0" y="6874233"/>
                <a:ext cx="12192000" cy="5046093"/>
              </a:xfrm>
              <a:custGeom>
                <a:avLst/>
                <a:gdLst>
                  <a:gd name="connsiteX0" fmla="*/ 0 w 12240938"/>
                  <a:gd name="connsiteY0" fmla="*/ 0 h 5971196"/>
                  <a:gd name="connsiteX1" fmla="*/ 12240938 w 12240938"/>
                  <a:gd name="connsiteY1" fmla="*/ 0 h 5971196"/>
                  <a:gd name="connsiteX2" fmla="*/ 6375295 w 12240938"/>
                  <a:gd name="connsiteY2" fmla="*/ 5865643 h 5971196"/>
                  <a:gd name="connsiteX3" fmla="*/ 5865646 w 12240938"/>
                  <a:gd name="connsiteY3" fmla="*/ 5865643 h 5971196"/>
                  <a:gd name="connsiteX4" fmla="*/ 0 w 12240938"/>
                  <a:gd name="connsiteY4" fmla="*/ 0 h 5971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0938" h="5971196">
                    <a:moveTo>
                      <a:pt x="0" y="0"/>
                    </a:moveTo>
                    <a:lnTo>
                      <a:pt x="12240938" y="0"/>
                    </a:lnTo>
                    <a:lnTo>
                      <a:pt x="6375295" y="5865643"/>
                    </a:lnTo>
                    <a:cubicBezTo>
                      <a:pt x="6234560" y="6006381"/>
                      <a:pt x="6006381" y="6006381"/>
                      <a:pt x="5865646" y="5865643"/>
                    </a:cubicBezTo>
                    <a:lnTo>
                      <a:pt x="0" y="0"/>
                    </a:lnTo>
                    <a:close/>
                  </a:path>
                </a:pathLst>
              </a:custGeom>
              <a:solidFill>
                <a:srgbClr val="13294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T"/>
              </a:p>
            </p:txBody>
          </p:sp>
          <p:sp>
            <p:nvSpPr>
              <p:cNvPr id="25" name="Rectangle 24">
                <a:extLst>
                  <a:ext uri="{FF2B5EF4-FFF2-40B4-BE49-F238E27FC236}">
                    <a16:creationId xmlns:a16="http://schemas.microsoft.com/office/drawing/2014/main" id="{89F2AA38-1CD0-89B2-AE39-DF8589B2571F}"/>
                  </a:ext>
                </a:extLst>
              </p:cNvPr>
              <p:cNvSpPr/>
              <p:nvPr/>
            </p:nvSpPr>
            <p:spPr>
              <a:xfrm>
                <a:off x="0" y="0"/>
                <a:ext cx="12192000" cy="6894331"/>
              </a:xfrm>
              <a:prstGeom prst="rect">
                <a:avLst/>
              </a:prstGeom>
              <a:solidFill>
                <a:srgbClr val="1329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grpSp>
        <p:sp>
          <p:nvSpPr>
            <p:cNvPr id="23" name="Rectangle 22">
              <a:extLst>
                <a:ext uri="{FF2B5EF4-FFF2-40B4-BE49-F238E27FC236}">
                  <a16:creationId xmlns:a16="http://schemas.microsoft.com/office/drawing/2014/main" id="{4C0E5173-09A7-CFC2-D30F-A9B7740BF4EA}"/>
                </a:ext>
              </a:extLst>
            </p:cNvPr>
            <p:cNvSpPr/>
            <p:nvPr/>
          </p:nvSpPr>
          <p:spPr>
            <a:xfrm>
              <a:off x="0" y="269428"/>
              <a:ext cx="12192000" cy="12192001"/>
            </a:xfrm>
            <a:prstGeom prst="rect">
              <a:avLst/>
            </a:prstGeom>
            <a:solidFill>
              <a:srgbClr val="1329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grpSp>
      <p:sp>
        <p:nvSpPr>
          <p:cNvPr id="2" name="TextBox 1">
            <a:extLst>
              <a:ext uri="{FF2B5EF4-FFF2-40B4-BE49-F238E27FC236}">
                <a16:creationId xmlns:a16="http://schemas.microsoft.com/office/drawing/2014/main" id="{DC1BB250-A0C4-6BFF-C1F1-1E2A8D6EFBF2}"/>
              </a:ext>
            </a:extLst>
          </p:cNvPr>
          <p:cNvSpPr txBox="1"/>
          <p:nvPr/>
        </p:nvSpPr>
        <p:spPr>
          <a:xfrm>
            <a:off x="0" y="84689"/>
            <a:ext cx="7854319" cy="1107996"/>
          </a:xfrm>
          <a:prstGeom prst="rect">
            <a:avLst/>
          </a:prstGeom>
          <a:noFill/>
        </p:spPr>
        <p:txBody>
          <a:bodyPr wrap="square">
            <a:spAutoFit/>
          </a:bodyPr>
          <a:lstStyle/>
          <a:p>
            <a:r>
              <a:rPr lang="it-IT" sz="6600" b="1">
                <a:solidFill>
                  <a:schemeClr val="bg1"/>
                </a:solidFill>
                <a:latin typeface="Arial Black" panose="020B0604020202020204" pitchFamily="34" charset="0"/>
                <a:cs typeface="Arial Black" panose="020B0604020202020204" pitchFamily="34" charset="0"/>
              </a:rPr>
              <a:t>        in Africa</a:t>
            </a:r>
            <a:endParaRPr lang="en-IT" sz="6600" b="1">
              <a:solidFill>
                <a:schemeClr val="bg1"/>
              </a:solidFill>
              <a:latin typeface="Arial Black" panose="020B0604020202020204" pitchFamily="34" charset="0"/>
              <a:cs typeface="Arial Black" panose="020B0604020202020204" pitchFamily="34" charset="0"/>
            </a:endParaRPr>
          </a:p>
        </p:txBody>
      </p:sp>
      <p:sp>
        <p:nvSpPr>
          <p:cNvPr id="5" name="ZoneTexte 181">
            <a:extLst>
              <a:ext uri="{FF2B5EF4-FFF2-40B4-BE49-F238E27FC236}">
                <a16:creationId xmlns:a16="http://schemas.microsoft.com/office/drawing/2014/main" id="{D252FBD7-D090-6686-1536-C0FF4DB62F69}"/>
              </a:ext>
            </a:extLst>
          </p:cNvPr>
          <p:cNvSpPr txBox="1"/>
          <p:nvPr/>
        </p:nvSpPr>
        <p:spPr>
          <a:xfrm>
            <a:off x="9191386" y="1828757"/>
            <a:ext cx="2333564" cy="253916"/>
          </a:xfrm>
          <a:prstGeom prst="rect">
            <a:avLst/>
          </a:prstGeom>
          <a:noFill/>
        </p:spPr>
        <p:txBody>
          <a:bodyPr wrap="square" rtlCol="0">
            <a:spAutoFit/>
          </a:bodyPr>
          <a:lstStyle/>
          <a:p>
            <a:r>
              <a:rPr lang="en-US" sz="1050" b="1">
                <a:solidFill>
                  <a:schemeClr val="bg1"/>
                </a:solidFill>
                <a:latin typeface="Arial Black" panose="020B0604020202020204" pitchFamily="34" charset="0"/>
                <a:cs typeface="Arial Black" panose="020B0604020202020204" pitchFamily="34" charset="0"/>
              </a:rPr>
              <a:t>SECTORS / SEGMENTS</a:t>
            </a:r>
          </a:p>
        </p:txBody>
      </p:sp>
      <p:sp>
        <p:nvSpPr>
          <p:cNvPr id="13" name="Rectangle 12">
            <a:extLst>
              <a:ext uri="{FF2B5EF4-FFF2-40B4-BE49-F238E27FC236}">
                <a16:creationId xmlns:a16="http://schemas.microsoft.com/office/drawing/2014/main" id="{B1138AAE-564C-4389-24D2-1D85F588372C}"/>
              </a:ext>
            </a:extLst>
          </p:cNvPr>
          <p:cNvSpPr/>
          <p:nvPr/>
        </p:nvSpPr>
        <p:spPr>
          <a:xfrm>
            <a:off x="6318497" y="5411608"/>
            <a:ext cx="5745779" cy="419749"/>
          </a:xfrm>
          <a:prstGeom prst="rect">
            <a:avLst/>
          </a:prstGeom>
          <a:gradFill>
            <a:gsLst>
              <a:gs pos="0">
                <a:srgbClr val="3EB1C8"/>
              </a:gs>
              <a:gs pos="100000">
                <a:srgbClr val="0076A5"/>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r>
              <a:rPr lang="en-US" sz="2000" b="1">
                <a:latin typeface="Arial" panose="020B0604020202020204" pitchFamily="34" charset="0"/>
                <a:cs typeface="Arial" panose="020B0604020202020204" pitchFamily="34" charset="0"/>
              </a:rPr>
              <a:t>Agri-business</a:t>
            </a:r>
          </a:p>
        </p:txBody>
      </p:sp>
      <p:grpSp>
        <p:nvGrpSpPr>
          <p:cNvPr id="15" name="Group 14">
            <a:extLst>
              <a:ext uri="{FF2B5EF4-FFF2-40B4-BE49-F238E27FC236}">
                <a16:creationId xmlns:a16="http://schemas.microsoft.com/office/drawing/2014/main" id="{3F3DBD98-A6FB-B7C8-EF86-41A8862B93B7}"/>
              </a:ext>
            </a:extLst>
          </p:cNvPr>
          <p:cNvGrpSpPr/>
          <p:nvPr/>
        </p:nvGrpSpPr>
        <p:grpSpPr>
          <a:xfrm>
            <a:off x="-535" y="1263299"/>
            <a:ext cx="10040663" cy="4966810"/>
            <a:chOff x="2556153" y="2748917"/>
            <a:chExt cx="7079728" cy="3502215"/>
          </a:xfrm>
          <a:solidFill>
            <a:schemeClr val="bg1">
              <a:lumMod val="85000"/>
            </a:schemeClr>
          </a:solidFill>
        </p:grpSpPr>
        <p:sp>
          <p:nvSpPr>
            <p:cNvPr id="16" name="Freeform 781">
              <a:extLst>
                <a:ext uri="{FF2B5EF4-FFF2-40B4-BE49-F238E27FC236}">
                  <a16:creationId xmlns:a16="http://schemas.microsoft.com/office/drawing/2014/main" id="{C291BEA0-8B4F-C40E-0B29-4C8E014EC8F5}"/>
                </a:ext>
              </a:extLst>
            </p:cNvPr>
            <p:cNvSpPr>
              <a:spLocks/>
            </p:cNvSpPr>
            <p:nvPr/>
          </p:nvSpPr>
          <p:spPr bwMode="auto">
            <a:xfrm>
              <a:off x="5094194" y="2765156"/>
              <a:ext cx="36528" cy="16239"/>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 name="Freeform 403">
              <a:extLst>
                <a:ext uri="{FF2B5EF4-FFF2-40B4-BE49-F238E27FC236}">
                  <a16:creationId xmlns:a16="http://schemas.microsoft.com/office/drawing/2014/main" id="{C4FA4C67-3066-7FAC-F92D-F1D5E1672C90}"/>
                </a:ext>
              </a:extLst>
            </p:cNvPr>
            <p:cNvSpPr>
              <a:spLocks/>
            </p:cNvSpPr>
            <p:nvPr/>
          </p:nvSpPr>
          <p:spPr bwMode="auto">
            <a:xfrm>
              <a:off x="8085457" y="5229427"/>
              <a:ext cx="809034" cy="604902"/>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 name="Freeform 404">
              <a:extLst>
                <a:ext uri="{FF2B5EF4-FFF2-40B4-BE49-F238E27FC236}">
                  <a16:creationId xmlns:a16="http://schemas.microsoft.com/office/drawing/2014/main" id="{20A31839-0F4F-AAB7-E052-F0E714F35AF7}"/>
                </a:ext>
              </a:extLst>
            </p:cNvPr>
            <p:cNvSpPr>
              <a:spLocks/>
            </p:cNvSpPr>
            <p:nvPr/>
          </p:nvSpPr>
          <p:spPr bwMode="auto">
            <a:xfrm>
              <a:off x="5773350" y="3686720"/>
              <a:ext cx="158288" cy="239524"/>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 name="Freeform 405">
              <a:extLst>
                <a:ext uri="{FF2B5EF4-FFF2-40B4-BE49-F238E27FC236}">
                  <a16:creationId xmlns:a16="http://schemas.microsoft.com/office/drawing/2014/main" id="{7D341418-2347-E62E-0038-66BFE048D0C6}"/>
                </a:ext>
              </a:extLst>
            </p:cNvPr>
            <p:cNvSpPr>
              <a:spLocks/>
            </p:cNvSpPr>
            <p:nvPr/>
          </p:nvSpPr>
          <p:spPr bwMode="auto">
            <a:xfrm>
              <a:off x="5412126" y="3436370"/>
              <a:ext cx="213759" cy="104201"/>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 name="Freeform 406">
              <a:extLst>
                <a:ext uri="{FF2B5EF4-FFF2-40B4-BE49-F238E27FC236}">
                  <a16:creationId xmlns:a16="http://schemas.microsoft.com/office/drawing/2014/main" id="{E1608590-FA73-34F3-F614-226F21C52E2F}"/>
                </a:ext>
              </a:extLst>
            </p:cNvPr>
            <p:cNvSpPr>
              <a:spLocks/>
            </p:cNvSpPr>
            <p:nvPr/>
          </p:nvSpPr>
          <p:spPr bwMode="auto">
            <a:xfrm>
              <a:off x="6907080" y="3054753"/>
              <a:ext cx="357166" cy="246292"/>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 name="Freeform 407">
              <a:extLst>
                <a:ext uri="{FF2B5EF4-FFF2-40B4-BE49-F238E27FC236}">
                  <a16:creationId xmlns:a16="http://schemas.microsoft.com/office/drawing/2014/main" id="{296BD7AC-5275-794C-BCDB-9D6C80F72F14}"/>
                </a:ext>
              </a:extLst>
            </p:cNvPr>
            <p:cNvSpPr>
              <a:spLocks/>
            </p:cNvSpPr>
            <p:nvPr/>
          </p:nvSpPr>
          <p:spPr bwMode="auto">
            <a:xfrm>
              <a:off x="7822995" y="2951906"/>
              <a:ext cx="127173" cy="63603"/>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 name="Freeform 408">
              <a:extLst>
                <a:ext uri="{FF2B5EF4-FFF2-40B4-BE49-F238E27FC236}">
                  <a16:creationId xmlns:a16="http://schemas.microsoft.com/office/drawing/2014/main" id="{EF0FBCAE-7858-C214-B11D-964860987F06}"/>
                </a:ext>
              </a:extLst>
            </p:cNvPr>
            <p:cNvSpPr>
              <a:spLocks/>
            </p:cNvSpPr>
            <p:nvPr/>
          </p:nvSpPr>
          <p:spPr bwMode="auto">
            <a:xfrm>
              <a:off x="7720174" y="2915368"/>
              <a:ext cx="119055" cy="63603"/>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 name="Freeform 409">
              <a:extLst>
                <a:ext uri="{FF2B5EF4-FFF2-40B4-BE49-F238E27FC236}">
                  <a16:creationId xmlns:a16="http://schemas.microsoft.com/office/drawing/2014/main" id="{031165DA-A1F3-7B93-8155-A873C7CAC825}"/>
                </a:ext>
              </a:extLst>
            </p:cNvPr>
            <p:cNvSpPr>
              <a:spLocks/>
            </p:cNvSpPr>
            <p:nvPr/>
          </p:nvSpPr>
          <p:spPr bwMode="auto">
            <a:xfrm>
              <a:off x="7684998" y="2919427"/>
              <a:ext cx="59527" cy="20300"/>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 name="Freeform 410">
              <a:extLst>
                <a:ext uri="{FF2B5EF4-FFF2-40B4-BE49-F238E27FC236}">
                  <a16:creationId xmlns:a16="http://schemas.microsoft.com/office/drawing/2014/main" id="{9A49FD7B-8CDD-0A4A-8402-D407F69B63CC}"/>
                </a:ext>
              </a:extLst>
            </p:cNvPr>
            <p:cNvSpPr>
              <a:spLocks/>
            </p:cNvSpPr>
            <p:nvPr/>
          </p:nvSpPr>
          <p:spPr bwMode="auto">
            <a:xfrm>
              <a:off x="7695821" y="2863944"/>
              <a:ext cx="100114" cy="63603"/>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 name="Freeform 411">
              <a:extLst>
                <a:ext uri="{FF2B5EF4-FFF2-40B4-BE49-F238E27FC236}">
                  <a16:creationId xmlns:a16="http://schemas.microsoft.com/office/drawing/2014/main" id="{E506EBD3-B5BE-549B-1593-A64328B36D89}"/>
                </a:ext>
              </a:extLst>
            </p:cNvPr>
            <p:cNvSpPr>
              <a:spLocks/>
            </p:cNvSpPr>
            <p:nvPr/>
          </p:nvSpPr>
          <p:spPr bwMode="auto">
            <a:xfrm>
              <a:off x="8751085" y="3114295"/>
              <a:ext cx="100114" cy="32478"/>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 name="Freeform 412">
              <a:extLst>
                <a:ext uri="{FF2B5EF4-FFF2-40B4-BE49-F238E27FC236}">
                  <a16:creationId xmlns:a16="http://schemas.microsoft.com/office/drawing/2014/main" id="{96112704-23A5-7DE0-5816-240AE84F8047}"/>
                </a:ext>
              </a:extLst>
            </p:cNvPr>
            <p:cNvSpPr>
              <a:spLocks/>
            </p:cNvSpPr>
            <p:nvPr/>
          </p:nvSpPr>
          <p:spPr bwMode="auto">
            <a:xfrm>
              <a:off x="8623912" y="3177897"/>
              <a:ext cx="83880" cy="32478"/>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 name="Freeform 413">
              <a:extLst>
                <a:ext uri="{FF2B5EF4-FFF2-40B4-BE49-F238E27FC236}">
                  <a16:creationId xmlns:a16="http://schemas.microsoft.com/office/drawing/2014/main" id="{344C7196-57C0-EE47-B620-B7EA1A2903C7}"/>
                </a:ext>
              </a:extLst>
            </p:cNvPr>
            <p:cNvSpPr>
              <a:spLocks/>
            </p:cNvSpPr>
            <p:nvPr/>
          </p:nvSpPr>
          <p:spPr bwMode="auto">
            <a:xfrm>
              <a:off x="8627971" y="3163013"/>
              <a:ext cx="32469" cy="18946"/>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 name="Freeform 414">
              <a:extLst>
                <a:ext uri="{FF2B5EF4-FFF2-40B4-BE49-F238E27FC236}">
                  <a16:creationId xmlns:a16="http://schemas.microsoft.com/office/drawing/2014/main" id="{BAFD3615-BBB7-C1FE-8D83-BD3DFF4050ED}"/>
                </a:ext>
              </a:extLst>
            </p:cNvPr>
            <p:cNvSpPr>
              <a:spLocks/>
            </p:cNvSpPr>
            <p:nvPr/>
          </p:nvSpPr>
          <p:spPr bwMode="auto">
            <a:xfrm>
              <a:off x="8541384" y="3106176"/>
              <a:ext cx="12176" cy="20300"/>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 name="Freeform 415">
              <a:extLst>
                <a:ext uri="{FF2B5EF4-FFF2-40B4-BE49-F238E27FC236}">
                  <a16:creationId xmlns:a16="http://schemas.microsoft.com/office/drawing/2014/main" id="{CE922FF9-1D39-86E6-39E7-8C46D0D54602}"/>
                </a:ext>
              </a:extLst>
            </p:cNvPr>
            <p:cNvSpPr>
              <a:spLocks/>
            </p:cNvSpPr>
            <p:nvPr/>
          </p:nvSpPr>
          <p:spPr bwMode="auto">
            <a:xfrm>
              <a:off x="8541384" y="3165718"/>
              <a:ext cx="16235" cy="20300"/>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 name="Freeform 416">
              <a:extLst>
                <a:ext uri="{FF2B5EF4-FFF2-40B4-BE49-F238E27FC236}">
                  <a16:creationId xmlns:a16="http://schemas.microsoft.com/office/drawing/2014/main" id="{3E5CD6CB-2B40-3079-C8CA-02ECB08862DD}"/>
                </a:ext>
              </a:extLst>
            </p:cNvPr>
            <p:cNvSpPr>
              <a:spLocks/>
            </p:cNvSpPr>
            <p:nvPr/>
          </p:nvSpPr>
          <p:spPr bwMode="auto">
            <a:xfrm>
              <a:off x="8568443" y="3091290"/>
              <a:ext cx="167760" cy="63603"/>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 name="Freeform 417">
              <a:extLst>
                <a:ext uri="{FF2B5EF4-FFF2-40B4-BE49-F238E27FC236}">
                  <a16:creationId xmlns:a16="http://schemas.microsoft.com/office/drawing/2014/main" id="{0169985B-931C-CDDE-A9C8-1B95B31170F9}"/>
                </a:ext>
              </a:extLst>
            </p:cNvPr>
            <p:cNvSpPr>
              <a:spLocks/>
            </p:cNvSpPr>
            <p:nvPr/>
          </p:nvSpPr>
          <p:spPr bwMode="auto">
            <a:xfrm>
              <a:off x="8664500" y="3110236"/>
              <a:ext cx="31116" cy="32478"/>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 name="Freeform 418">
              <a:extLst>
                <a:ext uri="{FF2B5EF4-FFF2-40B4-BE49-F238E27FC236}">
                  <a16:creationId xmlns:a16="http://schemas.microsoft.com/office/drawing/2014/main" id="{CB839C6B-4ED3-3B6A-293B-0FAAF6E9C08D}"/>
                </a:ext>
              </a:extLst>
            </p:cNvPr>
            <p:cNvSpPr>
              <a:spLocks/>
            </p:cNvSpPr>
            <p:nvPr/>
          </p:nvSpPr>
          <p:spPr bwMode="auto">
            <a:xfrm>
              <a:off x="9184012" y="3325401"/>
              <a:ext cx="43292" cy="2435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 name="Freeform 419">
              <a:extLst>
                <a:ext uri="{FF2B5EF4-FFF2-40B4-BE49-F238E27FC236}">
                  <a16:creationId xmlns:a16="http://schemas.microsoft.com/office/drawing/2014/main" id="{14BE6D10-DE01-B5D6-5A2D-2451C017DCC4}"/>
                </a:ext>
              </a:extLst>
            </p:cNvPr>
            <p:cNvSpPr>
              <a:spLocks/>
            </p:cNvSpPr>
            <p:nvPr/>
          </p:nvSpPr>
          <p:spPr bwMode="auto">
            <a:xfrm>
              <a:off x="9100132" y="3674542"/>
              <a:ext cx="24351" cy="20300"/>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 name="Freeform 420">
              <a:extLst>
                <a:ext uri="{FF2B5EF4-FFF2-40B4-BE49-F238E27FC236}">
                  <a16:creationId xmlns:a16="http://schemas.microsoft.com/office/drawing/2014/main" id="{2B269F3A-C312-6D74-91FC-186CA5F66479}"/>
                </a:ext>
              </a:extLst>
            </p:cNvPr>
            <p:cNvSpPr>
              <a:spLocks/>
            </p:cNvSpPr>
            <p:nvPr/>
          </p:nvSpPr>
          <p:spPr bwMode="auto">
            <a:xfrm>
              <a:off x="8572501" y="3790921"/>
              <a:ext cx="20293" cy="10826"/>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1" name="Freeform 421">
              <a:extLst>
                <a:ext uri="{FF2B5EF4-FFF2-40B4-BE49-F238E27FC236}">
                  <a16:creationId xmlns:a16="http://schemas.microsoft.com/office/drawing/2014/main" id="{7682A87C-9C87-1C40-9AAC-15CE90C2D507}"/>
                </a:ext>
              </a:extLst>
            </p:cNvPr>
            <p:cNvSpPr>
              <a:spLocks/>
            </p:cNvSpPr>
            <p:nvPr/>
          </p:nvSpPr>
          <p:spPr bwMode="auto">
            <a:xfrm>
              <a:off x="8929667" y="3910007"/>
              <a:ext cx="20293" cy="18946"/>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2" name="Freeform 422">
              <a:extLst>
                <a:ext uri="{FF2B5EF4-FFF2-40B4-BE49-F238E27FC236}">
                  <a16:creationId xmlns:a16="http://schemas.microsoft.com/office/drawing/2014/main" id="{AA138B6A-17DB-195C-F646-1F8AE1C6F55B}"/>
                </a:ext>
              </a:extLst>
            </p:cNvPr>
            <p:cNvSpPr>
              <a:spLocks/>
            </p:cNvSpPr>
            <p:nvPr/>
          </p:nvSpPr>
          <p:spPr bwMode="auto">
            <a:xfrm>
              <a:off x="8917491" y="3941132"/>
              <a:ext cx="8118" cy="4059"/>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3" name="Freeform 423">
              <a:extLst>
                <a:ext uri="{FF2B5EF4-FFF2-40B4-BE49-F238E27FC236}">
                  <a16:creationId xmlns:a16="http://schemas.microsoft.com/office/drawing/2014/main" id="{1D574592-7BD0-CDCF-3A6E-766A2A850B0B}"/>
                </a:ext>
              </a:extLst>
            </p:cNvPr>
            <p:cNvSpPr>
              <a:spLocks/>
            </p:cNvSpPr>
            <p:nvPr/>
          </p:nvSpPr>
          <p:spPr bwMode="auto">
            <a:xfrm>
              <a:off x="8862023" y="4004735"/>
              <a:ext cx="12176" cy="4059"/>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4" name="Freeform 424">
              <a:extLst>
                <a:ext uri="{FF2B5EF4-FFF2-40B4-BE49-F238E27FC236}">
                  <a16:creationId xmlns:a16="http://schemas.microsoft.com/office/drawing/2014/main" id="{DBF03E47-500F-DB66-8355-5437AC91808E}"/>
                </a:ext>
              </a:extLst>
            </p:cNvPr>
            <p:cNvSpPr>
              <a:spLocks/>
            </p:cNvSpPr>
            <p:nvPr/>
          </p:nvSpPr>
          <p:spPr bwMode="auto">
            <a:xfrm>
              <a:off x="8814670" y="4025033"/>
              <a:ext cx="28411" cy="16239"/>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5" name="Freeform 425">
              <a:extLst>
                <a:ext uri="{FF2B5EF4-FFF2-40B4-BE49-F238E27FC236}">
                  <a16:creationId xmlns:a16="http://schemas.microsoft.com/office/drawing/2014/main" id="{6BC1D2A7-8218-8B0A-7664-A79FFFEE6E5E}"/>
                </a:ext>
              </a:extLst>
            </p:cNvPr>
            <p:cNvSpPr>
              <a:spLocks/>
            </p:cNvSpPr>
            <p:nvPr/>
          </p:nvSpPr>
          <p:spPr bwMode="auto">
            <a:xfrm>
              <a:off x="8783554" y="4041273"/>
              <a:ext cx="22999" cy="14886"/>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6" name="Freeform 426">
              <a:extLst>
                <a:ext uri="{FF2B5EF4-FFF2-40B4-BE49-F238E27FC236}">
                  <a16:creationId xmlns:a16="http://schemas.microsoft.com/office/drawing/2014/main" id="{AA8A0166-BC04-D9AD-C65F-E631051B3048}"/>
                </a:ext>
              </a:extLst>
            </p:cNvPr>
            <p:cNvSpPr>
              <a:spLocks/>
            </p:cNvSpPr>
            <p:nvPr/>
          </p:nvSpPr>
          <p:spPr bwMode="auto">
            <a:xfrm>
              <a:off x="8763260" y="4053451"/>
              <a:ext cx="20293" cy="18946"/>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7" name="Freeform 427">
              <a:extLst>
                <a:ext uri="{FF2B5EF4-FFF2-40B4-BE49-F238E27FC236}">
                  <a16:creationId xmlns:a16="http://schemas.microsoft.com/office/drawing/2014/main" id="{ADE0DC15-E091-379E-8E3F-F44FE063B35A}"/>
                </a:ext>
              </a:extLst>
            </p:cNvPr>
            <p:cNvSpPr>
              <a:spLocks/>
            </p:cNvSpPr>
            <p:nvPr/>
          </p:nvSpPr>
          <p:spPr bwMode="auto">
            <a:xfrm>
              <a:off x="8759201" y="4080516"/>
              <a:ext cx="4058" cy="4059"/>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8" name="Freeform 428">
              <a:extLst>
                <a:ext uri="{FF2B5EF4-FFF2-40B4-BE49-F238E27FC236}">
                  <a16:creationId xmlns:a16="http://schemas.microsoft.com/office/drawing/2014/main" id="{D3CE03BD-DB23-9DCE-E9F2-049222EB5AC9}"/>
                </a:ext>
              </a:extLst>
            </p:cNvPr>
            <p:cNvSpPr>
              <a:spLocks/>
            </p:cNvSpPr>
            <p:nvPr/>
          </p:nvSpPr>
          <p:spPr bwMode="auto">
            <a:xfrm>
              <a:off x="8738908" y="4064277"/>
              <a:ext cx="20293" cy="16239"/>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9" name="Freeform 429">
              <a:extLst>
                <a:ext uri="{FF2B5EF4-FFF2-40B4-BE49-F238E27FC236}">
                  <a16:creationId xmlns:a16="http://schemas.microsoft.com/office/drawing/2014/main" id="{F38FBA5B-EC93-9390-D0C7-715B70192DFB}"/>
                </a:ext>
              </a:extLst>
            </p:cNvPr>
            <p:cNvSpPr>
              <a:spLocks/>
            </p:cNvSpPr>
            <p:nvPr/>
          </p:nvSpPr>
          <p:spPr bwMode="auto">
            <a:xfrm>
              <a:off x="8592794" y="4211782"/>
              <a:ext cx="8118" cy="1217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grpSp>
          <p:nvGrpSpPr>
            <p:cNvPr id="50" name="Group 49">
              <a:extLst>
                <a:ext uri="{FF2B5EF4-FFF2-40B4-BE49-F238E27FC236}">
                  <a16:creationId xmlns:a16="http://schemas.microsoft.com/office/drawing/2014/main" id="{01E96B97-19E3-44E7-43D5-95645A892194}"/>
                </a:ext>
              </a:extLst>
            </p:cNvPr>
            <p:cNvGrpSpPr/>
            <p:nvPr/>
          </p:nvGrpSpPr>
          <p:grpSpPr>
            <a:xfrm>
              <a:off x="8446640" y="4041264"/>
              <a:ext cx="296282" cy="281475"/>
              <a:chOff x="5961121" y="2686387"/>
              <a:chExt cx="288233" cy="273757"/>
            </a:xfrm>
            <a:grpFill/>
          </p:grpSpPr>
          <p:sp>
            <p:nvSpPr>
              <p:cNvPr id="415" name="Freeform 430">
                <a:extLst>
                  <a:ext uri="{FF2B5EF4-FFF2-40B4-BE49-F238E27FC236}">
                    <a16:creationId xmlns:a16="http://schemas.microsoft.com/office/drawing/2014/main" id="{16FE5B51-01AA-E4E5-33C2-FCF872D9C4E6}"/>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16" name="Freeform 431">
                <a:extLst>
                  <a:ext uri="{FF2B5EF4-FFF2-40B4-BE49-F238E27FC236}">
                    <a16:creationId xmlns:a16="http://schemas.microsoft.com/office/drawing/2014/main" id="{DCC7D842-197E-1490-E546-AEDAC4DFF732}"/>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grpSp>
        <p:sp>
          <p:nvSpPr>
            <p:cNvPr id="51" name="Freeform 432">
              <a:extLst>
                <a:ext uri="{FF2B5EF4-FFF2-40B4-BE49-F238E27FC236}">
                  <a16:creationId xmlns:a16="http://schemas.microsoft.com/office/drawing/2014/main" id="{E9D33AA3-BBB2-67C9-698A-081E6B83A60E}"/>
                </a:ext>
              </a:extLst>
            </p:cNvPr>
            <p:cNvSpPr>
              <a:spLocks/>
            </p:cNvSpPr>
            <p:nvPr/>
          </p:nvSpPr>
          <p:spPr bwMode="auto">
            <a:xfrm>
              <a:off x="8521091" y="4299743"/>
              <a:ext cx="8118" cy="10826"/>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2" name="Freeform 433">
              <a:extLst>
                <a:ext uri="{FF2B5EF4-FFF2-40B4-BE49-F238E27FC236}">
                  <a16:creationId xmlns:a16="http://schemas.microsoft.com/office/drawing/2014/main" id="{357D728A-E14B-3536-5346-A04CDA497DB8}"/>
                </a:ext>
              </a:extLst>
            </p:cNvPr>
            <p:cNvSpPr>
              <a:spLocks/>
            </p:cNvSpPr>
            <p:nvPr/>
          </p:nvSpPr>
          <p:spPr bwMode="auto">
            <a:xfrm>
              <a:off x="8473738" y="4299743"/>
              <a:ext cx="51410" cy="39244"/>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3" name="Freeform 434">
              <a:extLst>
                <a:ext uri="{FF2B5EF4-FFF2-40B4-BE49-F238E27FC236}">
                  <a16:creationId xmlns:a16="http://schemas.microsoft.com/office/drawing/2014/main" id="{21B2356D-414F-EBB9-370B-BBB2560C9ACC}"/>
                </a:ext>
              </a:extLst>
            </p:cNvPr>
            <p:cNvSpPr>
              <a:spLocks/>
            </p:cNvSpPr>
            <p:nvPr/>
          </p:nvSpPr>
          <p:spPr bwMode="auto">
            <a:xfrm>
              <a:off x="8422328" y="4314629"/>
              <a:ext cx="43292" cy="63603"/>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4" name="Freeform 435">
              <a:extLst>
                <a:ext uri="{FF2B5EF4-FFF2-40B4-BE49-F238E27FC236}">
                  <a16:creationId xmlns:a16="http://schemas.microsoft.com/office/drawing/2014/main" id="{6AD6D5AF-A32D-B329-3E9B-F55124F535C7}"/>
                </a:ext>
              </a:extLst>
            </p:cNvPr>
            <p:cNvSpPr>
              <a:spLocks/>
            </p:cNvSpPr>
            <p:nvPr/>
          </p:nvSpPr>
          <p:spPr bwMode="auto">
            <a:xfrm>
              <a:off x="8379037" y="4470255"/>
              <a:ext cx="14882" cy="1217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5" name="Freeform 436">
              <a:extLst>
                <a:ext uri="{FF2B5EF4-FFF2-40B4-BE49-F238E27FC236}">
                  <a16:creationId xmlns:a16="http://schemas.microsoft.com/office/drawing/2014/main" id="{4045F8DC-7F86-301E-CCCC-462A49F3DCEA}"/>
                </a:ext>
              </a:extLst>
            </p:cNvPr>
            <p:cNvSpPr>
              <a:spLocks/>
            </p:cNvSpPr>
            <p:nvPr/>
          </p:nvSpPr>
          <p:spPr bwMode="auto">
            <a:xfrm>
              <a:off x="8414211" y="4431009"/>
              <a:ext cx="8118" cy="6766"/>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6" name="Freeform 437">
              <a:extLst>
                <a:ext uri="{FF2B5EF4-FFF2-40B4-BE49-F238E27FC236}">
                  <a16:creationId xmlns:a16="http://schemas.microsoft.com/office/drawing/2014/main" id="{3EDD00A9-049A-EF67-DA46-67D55E62D15B}"/>
                </a:ext>
              </a:extLst>
            </p:cNvPr>
            <p:cNvSpPr>
              <a:spLocks/>
            </p:cNvSpPr>
            <p:nvPr/>
          </p:nvSpPr>
          <p:spPr bwMode="auto">
            <a:xfrm>
              <a:off x="8307333" y="4513558"/>
              <a:ext cx="8118" cy="4059"/>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7" name="Freeform 438">
              <a:extLst>
                <a:ext uri="{FF2B5EF4-FFF2-40B4-BE49-F238E27FC236}">
                  <a16:creationId xmlns:a16="http://schemas.microsoft.com/office/drawing/2014/main" id="{A0CF812C-3261-7556-8CA9-8BFDBB0BB6DE}"/>
                </a:ext>
              </a:extLst>
            </p:cNvPr>
            <p:cNvSpPr>
              <a:spLocks/>
            </p:cNvSpPr>
            <p:nvPr/>
          </p:nvSpPr>
          <p:spPr bwMode="auto">
            <a:xfrm>
              <a:off x="8231572" y="4498672"/>
              <a:ext cx="47351" cy="66309"/>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8" name="Freeform 439">
              <a:extLst>
                <a:ext uri="{FF2B5EF4-FFF2-40B4-BE49-F238E27FC236}">
                  <a16:creationId xmlns:a16="http://schemas.microsoft.com/office/drawing/2014/main" id="{32587428-888E-938A-9513-72356AC9EB3B}"/>
                </a:ext>
              </a:extLst>
            </p:cNvPr>
            <p:cNvSpPr>
              <a:spLocks/>
            </p:cNvSpPr>
            <p:nvPr/>
          </p:nvSpPr>
          <p:spPr bwMode="auto">
            <a:xfrm>
              <a:off x="7997519" y="4609638"/>
              <a:ext cx="55469" cy="39244"/>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59" name="Freeform 440">
              <a:extLst>
                <a:ext uri="{FF2B5EF4-FFF2-40B4-BE49-F238E27FC236}">
                  <a16:creationId xmlns:a16="http://schemas.microsoft.com/office/drawing/2014/main" id="{06509F44-FC95-DD09-0CF0-86C4B8DFA406}"/>
                </a:ext>
              </a:extLst>
            </p:cNvPr>
            <p:cNvSpPr>
              <a:spLocks/>
            </p:cNvSpPr>
            <p:nvPr/>
          </p:nvSpPr>
          <p:spPr bwMode="auto">
            <a:xfrm>
              <a:off x="8223453" y="4636704"/>
              <a:ext cx="79820" cy="11232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0" name="Freeform 441">
              <a:extLst>
                <a:ext uri="{FF2B5EF4-FFF2-40B4-BE49-F238E27FC236}">
                  <a16:creationId xmlns:a16="http://schemas.microsoft.com/office/drawing/2014/main" id="{C3BD3AD7-1ECE-E762-A183-25C5D381E364}"/>
                </a:ext>
              </a:extLst>
            </p:cNvPr>
            <p:cNvSpPr>
              <a:spLocks/>
            </p:cNvSpPr>
            <p:nvPr/>
          </p:nvSpPr>
          <p:spPr bwMode="auto">
            <a:xfrm>
              <a:off x="8291098" y="4732784"/>
              <a:ext cx="24351" cy="31125"/>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1" name="Freeform 442">
              <a:extLst>
                <a:ext uri="{FF2B5EF4-FFF2-40B4-BE49-F238E27FC236}">
                  <a16:creationId xmlns:a16="http://schemas.microsoft.com/office/drawing/2014/main" id="{387BB389-AF9A-C337-FED4-5D68460B0C17}"/>
                </a:ext>
              </a:extLst>
            </p:cNvPr>
            <p:cNvSpPr>
              <a:spLocks/>
            </p:cNvSpPr>
            <p:nvPr/>
          </p:nvSpPr>
          <p:spPr bwMode="auto">
            <a:xfrm>
              <a:off x="8307333" y="4759849"/>
              <a:ext cx="39234" cy="5277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2" name="Freeform 443">
              <a:extLst>
                <a:ext uri="{FF2B5EF4-FFF2-40B4-BE49-F238E27FC236}">
                  <a16:creationId xmlns:a16="http://schemas.microsoft.com/office/drawing/2014/main" id="{32958B5B-0FE7-9511-E18C-CD289FC0A0E7}"/>
                </a:ext>
              </a:extLst>
            </p:cNvPr>
            <p:cNvSpPr>
              <a:spLocks/>
            </p:cNvSpPr>
            <p:nvPr/>
          </p:nvSpPr>
          <p:spPr bwMode="auto">
            <a:xfrm>
              <a:off x="8235629" y="4736844"/>
              <a:ext cx="24351" cy="31125"/>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3" name="Freeform 444">
              <a:extLst>
                <a:ext uri="{FF2B5EF4-FFF2-40B4-BE49-F238E27FC236}">
                  <a16:creationId xmlns:a16="http://schemas.microsoft.com/office/drawing/2014/main" id="{7BA10AD8-21F1-5BB4-66AB-CDBF4FE59E08}"/>
                </a:ext>
              </a:extLst>
            </p:cNvPr>
            <p:cNvSpPr>
              <a:spLocks/>
            </p:cNvSpPr>
            <p:nvPr/>
          </p:nvSpPr>
          <p:spPr bwMode="auto">
            <a:xfrm>
              <a:off x="8264041" y="4767969"/>
              <a:ext cx="35175" cy="40597"/>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4" name="Freeform 445">
              <a:extLst>
                <a:ext uri="{FF2B5EF4-FFF2-40B4-BE49-F238E27FC236}">
                  <a16:creationId xmlns:a16="http://schemas.microsoft.com/office/drawing/2014/main" id="{F8BB843B-0B15-C13A-6BCA-980ED7A6EAA3}"/>
                </a:ext>
              </a:extLst>
            </p:cNvPr>
            <p:cNvSpPr>
              <a:spLocks/>
            </p:cNvSpPr>
            <p:nvPr/>
          </p:nvSpPr>
          <p:spPr bwMode="auto">
            <a:xfrm>
              <a:off x="8272158" y="4792326"/>
              <a:ext cx="27058" cy="43303"/>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5" name="Freeform 446">
              <a:extLst>
                <a:ext uri="{FF2B5EF4-FFF2-40B4-BE49-F238E27FC236}">
                  <a16:creationId xmlns:a16="http://schemas.microsoft.com/office/drawing/2014/main" id="{DA5643E8-F659-368F-D4B7-4AA3E8379BE7}"/>
                </a:ext>
              </a:extLst>
            </p:cNvPr>
            <p:cNvSpPr>
              <a:spLocks/>
            </p:cNvSpPr>
            <p:nvPr/>
          </p:nvSpPr>
          <p:spPr bwMode="auto">
            <a:xfrm>
              <a:off x="8295156" y="4788267"/>
              <a:ext cx="16235" cy="31125"/>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6" name="Freeform 447">
              <a:extLst>
                <a:ext uri="{FF2B5EF4-FFF2-40B4-BE49-F238E27FC236}">
                  <a16:creationId xmlns:a16="http://schemas.microsoft.com/office/drawing/2014/main" id="{2A39435A-D868-B2D7-3147-E57D8101264F}"/>
                </a:ext>
              </a:extLst>
            </p:cNvPr>
            <p:cNvSpPr>
              <a:spLocks/>
            </p:cNvSpPr>
            <p:nvPr/>
          </p:nvSpPr>
          <p:spPr bwMode="auto">
            <a:xfrm>
              <a:off x="8303274" y="4808566"/>
              <a:ext cx="24351" cy="14886"/>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7" name="Freeform 448">
              <a:extLst>
                <a:ext uri="{FF2B5EF4-FFF2-40B4-BE49-F238E27FC236}">
                  <a16:creationId xmlns:a16="http://schemas.microsoft.com/office/drawing/2014/main" id="{C21E1B65-8402-D9BE-1FAE-2CDC48EBE68F}"/>
                </a:ext>
              </a:extLst>
            </p:cNvPr>
            <p:cNvSpPr>
              <a:spLocks/>
            </p:cNvSpPr>
            <p:nvPr/>
          </p:nvSpPr>
          <p:spPr bwMode="auto">
            <a:xfrm>
              <a:off x="8303274" y="4819393"/>
              <a:ext cx="55469" cy="83902"/>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8" name="Freeform 449">
              <a:extLst>
                <a:ext uri="{FF2B5EF4-FFF2-40B4-BE49-F238E27FC236}">
                  <a16:creationId xmlns:a16="http://schemas.microsoft.com/office/drawing/2014/main" id="{C39504D1-8F8C-F572-F293-FE05635B36D0}"/>
                </a:ext>
              </a:extLst>
            </p:cNvPr>
            <p:cNvSpPr>
              <a:spLocks/>
            </p:cNvSpPr>
            <p:nvPr/>
          </p:nvSpPr>
          <p:spPr bwMode="auto">
            <a:xfrm>
              <a:off x="8268099" y="4835631"/>
              <a:ext cx="47351" cy="40597"/>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69" name="Freeform 450">
              <a:extLst>
                <a:ext uri="{FF2B5EF4-FFF2-40B4-BE49-F238E27FC236}">
                  <a16:creationId xmlns:a16="http://schemas.microsoft.com/office/drawing/2014/main" id="{851F345F-15EC-BBEF-9083-C0707587625C}"/>
                </a:ext>
              </a:extLst>
            </p:cNvPr>
            <p:cNvSpPr>
              <a:spLocks/>
            </p:cNvSpPr>
            <p:nvPr/>
          </p:nvSpPr>
          <p:spPr bwMode="auto">
            <a:xfrm>
              <a:off x="8172043" y="4796387"/>
              <a:ext cx="47351" cy="4736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0" name="Freeform 451">
              <a:extLst>
                <a:ext uri="{FF2B5EF4-FFF2-40B4-BE49-F238E27FC236}">
                  <a16:creationId xmlns:a16="http://schemas.microsoft.com/office/drawing/2014/main" id="{9DDD7807-0BD2-F2F4-F068-72D710550D7E}"/>
                </a:ext>
              </a:extLst>
            </p:cNvPr>
            <p:cNvSpPr>
              <a:spLocks/>
            </p:cNvSpPr>
            <p:nvPr/>
          </p:nvSpPr>
          <p:spPr bwMode="auto">
            <a:xfrm>
              <a:off x="8311392" y="4736844"/>
              <a:ext cx="8118" cy="4059"/>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1" name="Freeform 452">
              <a:extLst>
                <a:ext uri="{FF2B5EF4-FFF2-40B4-BE49-F238E27FC236}">
                  <a16:creationId xmlns:a16="http://schemas.microsoft.com/office/drawing/2014/main" id="{25E906BF-EED1-4ED5-4070-1C21CEAFC4FA}"/>
                </a:ext>
              </a:extLst>
            </p:cNvPr>
            <p:cNvSpPr>
              <a:spLocks/>
            </p:cNvSpPr>
            <p:nvPr/>
          </p:nvSpPr>
          <p:spPr bwMode="auto">
            <a:xfrm>
              <a:off x="7736408" y="4899235"/>
              <a:ext cx="221876" cy="231407"/>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2" name="Freeform 453">
              <a:extLst>
                <a:ext uri="{FF2B5EF4-FFF2-40B4-BE49-F238E27FC236}">
                  <a16:creationId xmlns:a16="http://schemas.microsoft.com/office/drawing/2014/main" id="{5884A0D7-4A39-9BE8-0626-2EC68C3D7777}"/>
                </a:ext>
              </a:extLst>
            </p:cNvPr>
            <p:cNvSpPr>
              <a:spLocks/>
            </p:cNvSpPr>
            <p:nvPr/>
          </p:nvSpPr>
          <p:spPr bwMode="auto">
            <a:xfrm>
              <a:off x="7775642" y="4983137"/>
              <a:ext cx="20293" cy="20300"/>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3" name="Freeform 454">
              <a:extLst>
                <a:ext uri="{FF2B5EF4-FFF2-40B4-BE49-F238E27FC236}">
                  <a16:creationId xmlns:a16="http://schemas.microsoft.com/office/drawing/2014/main" id="{283224F3-F346-7107-E5C1-3E90843D636B}"/>
                </a:ext>
              </a:extLst>
            </p:cNvPr>
            <p:cNvSpPr>
              <a:spLocks/>
            </p:cNvSpPr>
            <p:nvPr/>
          </p:nvSpPr>
          <p:spPr bwMode="auto">
            <a:xfrm>
              <a:off x="7804055" y="5030501"/>
              <a:ext cx="18941" cy="20300"/>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4" name="Freeform 455">
              <a:extLst>
                <a:ext uri="{FF2B5EF4-FFF2-40B4-BE49-F238E27FC236}">
                  <a16:creationId xmlns:a16="http://schemas.microsoft.com/office/drawing/2014/main" id="{FBEA2F26-167A-5D7E-580C-93849BF79CCA}"/>
                </a:ext>
              </a:extLst>
            </p:cNvPr>
            <p:cNvSpPr>
              <a:spLocks/>
            </p:cNvSpPr>
            <p:nvPr/>
          </p:nvSpPr>
          <p:spPr bwMode="auto">
            <a:xfrm>
              <a:off x="7937991" y="5042679"/>
              <a:ext cx="28411" cy="28418"/>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5" name="Freeform 456">
              <a:extLst>
                <a:ext uri="{FF2B5EF4-FFF2-40B4-BE49-F238E27FC236}">
                  <a16:creationId xmlns:a16="http://schemas.microsoft.com/office/drawing/2014/main" id="{376860B6-25BD-0541-A9D6-3D51ECC0E78B}"/>
                </a:ext>
              </a:extLst>
            </p:cNvPr>
            <p:cNvSpPr>
              <a:spLocks/>
            </p:cNvSpPr>
            <p:nvPr/>
          </p:nvSpPr>
          <p:spPr bwMode="auto">
            <a:xfrm>
              <a:off x="7982637" y="5062978"/>
              <a:ext cx="14882" cy="14886"/>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6" name="Freeform 457">
              <a:extLst>
                <a:ext uri="{FF2B5EF4-FFF2-40B4-BE49-F238E27FC236}">
                  <a16:creationId xmlns:a16="http://schemas.microsoft.com/office/drawing/2014/main" id="{30CE10DD-658F-1C3D-5DA4-52C1B45B9FF9}"/>
                </a:ext>
              </a:extLst>
            </p:cNvPr>
            <p:cNvSpPr>
              <a:spLocks/>
            </p:cNvSpPr>
            <p:nvPr/>
          </p:nvSpPr>
          <p:spPr bwMode="auto">
            <a:xfrm>
              <a:off x="7942049" y="5130641"/>
              <a:ext cx="182642" cy="5954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7" name="Freeform 458">
              <a:extLst>
                <a:ext uri="{FF2B5EF4-FFF2-40B4-BE49-F238E27FC236}">
                  <a16:creationId xmlns:a16="http://schemas.microsoft.com/office/drawing/2014/main" id="{F84A30A6-5958-4918-CD33-69D8B5929A9A}"/>
                </a:ext>
              </a:extLst>
            </p:cNvPr>
            <p:cNvSpPr>
              <a:spLocks/>
            </p:cNvSpPr>
            <p:nvPr/>
          </p:nvSpPr>
          <p:spPr bwMode="auto">
            <a:xfrm>
              <a:off x="8077339" y="5145526"/>
              <a:ext cx="31116" cy="1217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8" name="Freeform 459">
              <a:extLst>
                <a:ext uri="{FF2B5EF4-FFF2-40B4-BE49-F238E27FC236}">
                  <a16:creationId xmlns:a16="http://schemas.microsoft.com/office/drawing/2014/main" id="{C73E468C-32B6-0CBD-A0B1-6B7F599D0119}"/>
                </a:ext>
              </a:extLst>
            </p:cNvPr>
            <p:cNvSpPr>
              <a:spLocks/>
            </p:cNvSpPr>
            <p:nvPr/>
          </p:nvSpPr>
          <p:spPr bwMode="auto">
            <a:xfrm>
              <a:off x="8120632" y="5173944"/>
              <a:ext cx="24351" cy="16239"/>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79" name="Freeform 460">
              <a:extLst>
                <a:ext uri="{FF2B5EF4-FFF2-40B4-BE49-F238E27FC236}">
                  <a16:creationId xmlns:a16="http://schemas.microsoft.com/office/drawing/2014/main" id="{BFB349F9-22D8-1336-45B2-EB5CBD3CA023}"/>
                </a:ext>
              </a:extLst>
            </p:cNvPr>
            <p:cNvSpPr>
              <a:spLocks/>
            </p:cNvSpPr>
            <p:nvPr/>
          </p:nvSpPr>
          <p:spPr bwMode="auto">
            <a:xfrm>
              <a:off x="8144984" y="5178003"/>
              <a:ext cx="18941" cy="1217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0" name="Freeform 461">
              <a:extLst>
                <a:ext uri="{FF2B5EF4-FFF2-40B4-BE49-F238E27FC236}">
                  <a16:creationId xmlns:a16="http://schemas.microsoft.com/office/drawing/2014/main" id="{2C90D9BC-8F32-002D-555E-3BFF59551A5C}"/>
                </a:ext>
              </a:extLst>
            </p:cNvPr>
            <p:cNvSpPr>
              <a:spLocks/>
            </p:cNvSpPr>
            <p:nvPr/>
          </p:nvSpPr>
          <p:spPr bwMode="auto">
            <a:xfrm>
              <a:off x="8159866" y="5178003"/>
              <a:ext cx="28411" cy="16239"/>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1" name="Freeform 462">
              <a:extLst>
                <a:ext uri="{FF2B5EF4-FFF2-40B4-BE49-F238E27FC236}">
                  <a16:creationId xmlns:a16="http://schemas.microsoft.com/office/drawing/2014/main" id="{03CBAC7B-7CB3-64A3-949E-EA49FD3E2415}"/>
                </a:ext>
              </a:extLst>
            </p:cNvPr>
            <p:cNvSpPr>
              <a:spLocks/>
            </p:cNvSpPr>
            <p:nvPr/>
          </p:nvSpPr>
          <p:spPr bwMode="auto">
            <a:xfrm>
              <a:off x="8180160" y="5173944"/>
              <a:ext cx="32469" cy="20300"/>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2" name="Freeform 463">
              <a:extLst>
                <a:ext uri="{FF2B5EF4-FFF2-40B4-BE49-F238E27FC236}">
                  <a16:creationId xmlns:a16="http://schemas.microsoft.com/office/drawing/2014/main" id="{F511A796-F33F-CCD2-1DDC-77DA73EC3386}"/>
                </a:ext>
              </a:extLst>
            </p:cNvPr>
            <p:cNvSpPr>
              <a:spLocks/>
            </p:cNvSpPr>
            <p:nvPr/>
          </p:nvSpPr>
          <p:spPr bwMode="auto">
            <a:xfrm>
              <a:off x="8223453" y="5178003"/>
              <a:ext cx="48704" cy="16239"/>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3" name="Freeform 464">
              <a:extLst>
                <a:ext uri="{FF2B5EF4-FFF2-40B4-BE49-F238E27FC236}">
                  <a16:creationId xmlns:a16="http://schemas.microsoft.com/office/drawing/2014/main" id="{941E204F-A14A-12D4-429F-22BB7028BCC2}"/>
                </a:ext>
              </a:extLst>
            </p:cNvPr>
            <p:cNvSpPr>
              <a:spLocks/>
            </p:cNvSpPr>
            <p:nvPr/>
          </p:nvSpPr>
          <p:spPr bwMode="auto">
            <a:xfrm>
              <a:off x="8208572" y="5201009"/>
              <a:ext cx="43292" cy="2435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4" name="Freeform 465">
              <a:extLst>
                <a:ext uri="{FF2B5EF4-FFF2-40B4-BE49-F238E27FC236}">
                  <a16:creationId xmlns:a16="http://schemas.microsoft.com/office/drawing/2014/main" id="{4814A370-DDC1-C114-AEE2-E868B4E4889C}"/>
                </a:ext>
              </a:extLst>
            </p:cNvPr>
            <p:cNvSpPr>
              <a:spLocks/>
            </p:cNvSpPr>
            <p:nvPr/>
          </p:nvSpPr>
          <p:spPr bwMode="auto">
            <a:xfrm>
              <a:off x="8346566" y="5073804"/>
              <a:ext cx="24351" cy="16239"/>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5" name="Freeform 466">
              <a:extLst>
                <a:ext uri="{FF2B5EF4-FFF2-40B4-BE49-F238E27FC236}">
                  <a16:creationId xmlns:a16="http://schemas.microsoft.com/office/drawing/2014/main" id="{24FCC13C-C70F-1D2D-3017-A2C4407C54CB}"/>
                </a:ext>
              </a:extLst>
            </p:cNvPr>
            <p:cNvSpPr>
              <a:spLocks/>
            </p:cNvSpPr>
            <p:nvPr/>
          </p:nvSpPr>
          <p:spPr bwMode="auto">
            <a:xfrm>
              <a:off x="8387154" y="5071098"/>
              <a:ext cx="59527" cy="18946"/>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6" name="Freeform 467">
              <a:extLst>
                <a:ext uri="{FF2B5EF4-FFF2-40B4-BE49-F238E27FC236}">
                  <a16:creationId xmlns:a16="http://schemas.microsoft.com/office/drawing/2014/main" id="{FA1F2739-48C5-2237-D853-94D4F939C849}"/>
                </a:ext>
              </a:extLst>
            </p:cNvPr>
            <p:cNvSpPr>
              <a:spLocks/>
            </p:cNvSpPr>
            <p:nvPr/>
          </p:nvSpPr>
          <p:spPr bwMode="auto">
            <a:xfrm>
              <a:off x="8204513" y="4979076"/>
              <a:ext cx="127173" cy="143444"/>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7" name="Freeform 468">
              <a:extLst>
                <a:ext uri="{FF2B5EF4-FFF2-40B4-BE49-F238E27FC236}">
                  <a16:creationId xmlns:a16="http://schemas.microsoft.com/office/drawing/2014/main" id="{29FC2DA7-FC90-63E6-794C-C31D92AC4FB9}"/>
                </a:ext>
              </a:extLst>
            </p:cNvPr>
            <p:cNvSpPr>
              <a:spLocks/>
            </p:cNvSpPr>
            <p:nvPr/>
          </p:nvSpPr>
          <p:spPr bwMode="auto">
            <a:xfrm>
              <a:off x="8374977" y="4970956"/>
              <a:ext cx="31116" cy="5954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8" name="Freeform 469">
              <a:extLst>
                <a:ext uri="{FF2B5EF4-FFF2-40B4-BE49-F238E27FC236}">
                  <a16:creationId xmlns:a16="http://schemas.microsoft.com/office/drawing/2014/main" id="{AE0E67F6-4AF8-23E2-4F03-BC6D820673E3}"/>
                </a:ext>
              </a:extLst>
            </p:cNvPr>
            <p:cNvSpPr>
              <a:spLocks/>
            </p:cNvSpPr>
            <p:nvPr/>
          </p:nvSpPr>
          <p:spPr bwMode="auto">
            <a:xfrm>
              <a:off x="8391213" y="4962838"/>
              <a:ext cx="10823" cy="8120"/>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89" name="Freeform 470">
              <a:extLst>
                <a:ext uri="{FF2B5EF4-FFF2-40B4-BE49-F238E27FC236}">
                  <a16:creationId xmlns:a16="http://schemas.microsoft.com/office/drawing/2014/main" id="{F911696B-8E67-5EB3-5175-AC699900F2AB}"/>
                </a:ext>
              </a:extLst>
            </p:cNvPr>
            <p:cNvSpPr>
              <a:spLocks/>
            </p:cNvSpPr>
            <p:nvPr/>
          </p:nvSpPr>
          <p:spPr bwMode="auto">
            <a:xfrm>
              <a:off x="8434506" y="5014261"/>
              <a:ext cx="18941" cy="8120"/>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0" name="Freeform 471">
              <a:extLst>
                <a:ext uri="{FF2B5EF4-FFF2-40B4-BE49-F238E27FC236}">
                  <a16:creationId xmlns:a16="http://schemas.microsoft.com/office/drawing/2014/main" id="{4E2C49EF-6249-BF6F-8D51-92BC72ADAE88}"/>
                </a:ext>
              </a:extLst>
            </p:cNvPr>
            <p:cNvSpPr>
              <a:spLocks/>
            </p:cNvSpPr>
            <p:nvPr/>
          </p:nvSpPr>
          <p:spPr bwMode="auto">
            <a:xfrm>
              <a:off x="8438565" y="5018320"/>
              <a:ext cx="74410" cy="44658"/>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1" name="Freeform 472">
              <a:extLst>
                <a:ext uri="{FF2B5EF4-FFF2-40B4-BE49-F238E27FC236}">
                  <a16:creationId xmlns:a16="http://schemas.microsoft.com/office/drawing/2014/main" id="{EFBC135A-0F2A-8F20-2F6D-9D97D6C7E340}"/>
                </a:ext>
              </a:extLst>
            </p:cNvPr>
            <p:cNvSpPr>
              <a:spLocks/>
            </p:cNvSpPr>
            <p:nvPr/>
          </p:nvSpPr>
          <p:spPr bwMode="auto">
            <a:xfrm>
              <a:off x="8791671" y="5094103"/>
              <a:ext cx="82527" cy="4736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2" name="Freeform 473">
              <a:extLst>
                <a:ext uri="{FF2B5EF4-FFF2-40B4-BE49-F238E27FC236}">
                  <a16:creationId xmlns:a16="http://schemas.microsoft.com/office/drawing/2014/main" id="{E58687C6-C473-7522-36A2-5A797ADB97AA}"/>
                </a:ext>
              </a:extLst>
            </p:cNvPr>
            <p:cNvSpPr>
              <a:spLocks/>
            </p:cNvSpPr>
            <p:nvPr/>
          </p:nvSpPr>
          <p:spPr bwMode="auto">
            <a:xfrm>
              <a:off x="8910728" y="5118461"/>
              <a:ext cx="35175" cy="43303"/>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3" name="Freeform 474">
              <a:extLst>
                <a:ext uri="{FF2B5EF4-FFF2-40B4-BE49-F238E27FC236}">
                  <a16:creationId xmlns:a16="http://schemas.microsoft.com/office/drawing/2014/main" id="{193D5FC5-8047-C2E2-BCA5-74884F0A6D5B}"/>
                </a:ext>
              </a:extLst>
            </p:cNvPr>
            <p:cNvSpPr>
              <a:spLocks/>
            </p:cNvSpPr>
            <p:nvPr/>
          </p:nvSpPr>
          <p:spPr bwMode="auto">
            <a:xfrm>
              <a:off x="9013547" y="5198304"/>
              <a:ext cx="22999" cy="23005"/>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4" name="Freeform 475">
              <a:extLst>
                <a:ext uri="{FF2B5EF4-FFF2-40B4-BE49-F238E27FC236}">
                  <a16:creationId xmlns:a16="http://schemas.microsoft.com/office/drawing/2014/main" id="{7D3B6871-F7FA-D5F3-67FF-E61933282F40}"/>
                </a:ext>
              </a:extLst>
            </p:cNvPr>
            <p:cNvSpPr>
              <a:spLocks/>
            </p:cNvSpPr>
            <p:nvPr/>
          </p:nvSpPr>
          <p:spPr bwMode="auto">
            <a:xfrm>
              <a:off x="8989195" y="5161765"/>
              <a:ext cx="36528" cy="2435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5" name="Freeform 476">
              <a:extLst>
                <a:ext uri="{FF2B5EF4-FFF2-40B4-BE49-F238E27FC236}">
                  <a16:creationId xmlns:a16="http://schemas.microsoft.com/office/drawing/2014/main" id="{D208DCF6-FDEC-DDE4-1284-99B416580AD3}"/>
                </a:ext>
              </a:extLst>
            </p:cNvPr>
            <p:cNvSpPr>
              <a:spLocks/>
            </p:cNvSpPr>
            <p:nvPr/>
          </p:nvSpPr>
          <p:spPr bwMode="auto">
            <a:xfrm>
              <a:off x="8954019" y="5145526"/>
              <a:ext cx="16235" cy="20300"/>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6" name="Freeform 477">
              <a:extLst>
                <a:ext uri="{FF2B5EF4-FFF2-40B4-BE49-F238E27FC236}">
                  <a16:creationId xmlns:a16="http://schemas.microsoft.com/office/drawing/2014/main" id="{232ADEA5-EA81-3ACA-92FF-8E1EA0652CC3}"/>
                </a:ext>
              </a:extLst>
            </p:cNvPr>
            <p:cNvSpPr>
              <a:spLocks/>
            </p:cNvSpPr>
            <p:nvPr/>
          </p:nvSpPr>
          <p:spPr bwMode="auto">
            <a:xfrm>
              <a:off x="9100132" y="5424296"/>
              <a:ext cx="63585" cy="4736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7" name="Freeform 478">
              <a:extLst>
                <a:ext uri="{FF2B5EF4-FFF2-40B4-BE49-F238E27FC236}">
                  <a16:creationId xmlns:a16="http://schemas.microsoft.com/office/drawing/2014/main" id="{5C47F8C9-8984-DD3A-73C1-AA5A5C81F6EC}"/>
                </a:ext>
              </a:extLst>
            </p:cNvPr>
            <p:cNvSpPr>
              <a:spLocks/>
            </p:cNvSpPr>
            <p:nvPr/>
          </p:nvSpPr>
          <p:spPr bwMode="auto">
            <a:xfrm>
              <a:off x="9270598" y="5726070"/>
              <a:ext cx="44646" cy="55483"/>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8" name="Freeform 479">
              <a:extLst>
                <a:ext uri="{FF2B5EF4-FFF2-40B4-BE49-F238E27FC236}">
                  <a16:creationId xmlns:a16="http://schemas.microsoft.com/office/drawing/2014/main" id="{010B1A9A-469F-E6CD-D054-04916E869C07}"/>
                </a:ext>
              </a:extLst>
            </p:cNvPr>
            <p:cNvSpPr>
              <a:spLocks/>
            </p:cNvSpPr>
            <p:nvPr/>
          </p:nvSpPr>
          <p:spPr bwMode="auto">
            <a:xfrm>
              <a:off x="9282774" y="5777494"/>
              <a:ext cx="102819" cy="120439"/>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99" name="Freeform 480">
              <a:extLst>
                <a:ext uri="{FF2B5EF4-FFF2-40B4-BE49-F238E27FC236}">
                  <a16:creationId xmlns:a16="http://schemas.microsoft.com/office/drawing/2014/main" id="{9D00FDE6-1EE1-8388-A3F6-2B1A2A5238BB}"/>
                </a:ext>
              </a:extLst>
            </p:cNvPr>
            <p:cNvSpPr>
              <a:spLocks/>
            </p:cNvSpPr>
            <p:nvPr/>
          </p:nvSpPr>
          <p:spPr bwMode="auto">
            <a:xfrm>
              <a:off x="9147484" y="5865455"/>
              <a:ext cx="155583" cy="151564"/>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0" name="Freeform 481">
              <a:extLst>
                <a:ext uri="{FF2B5EF4-FFF2-40B4-BE49-F238E27FC236}">
                  <a16:creationId xmlns:a16="http://schemas.microsoft.com/office/drawing/2014/main" id="{FA96C39A-CC9A-D4AD-8919-5B69354DE6CE}"/>
                </a:ext>
              </a:extLst>
            </p:cNvPr>
            <p:cNvSpPr>
              <a:spLocks/>
            </p:cNvSpPr>
            <p:nvPr/>
          </p:nvSpPr>
          <p:spPr bwMode="auto">
            <a:xfrm>
              <a:off x="9171836" y="6017021"/>
              <a:ext cx="8118" cy="8120"/>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1" name="Freeform 482">
              <a:extLst>
                <a:ext uri="{FF2B5EF4-FFF2-40B4-BE49-F238E27FC236}">
                  <a16:creationId xmlns:a16="http://schemas.microsoft.com/office/drawing/2014/main" id="{DADA30CF-C9EC-492C-3445-24DAFE201858}"/>
                </a:ext>
              </a:extLst>
            </p:cNvPr>
            <p:cNvSpPr>
              <a:spLocks/>
            </p:cNvSpPr>
            <p:nvPr/>
          </p:nvSpPr>
          <p:spPr bwMode="auto">
            <a:xfrm>
              <a:off x="8715909" y="5869516"/>
              <a:ext cx="75763" cy="71723"/>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2" name="Freeform 483">
              <a:extLst>
                <a:ext uri="{FF2B5EF4-FFF2-40B4-BE49-F238E27FC236}">
                  <a16:creationId xmlns:a16="http://schemas.microsoft.com/office/drawing/2014/main" id="{36B47449-2861-90CF-E6D9-349AC1DF87AF}"/>
                </a:ext>
              </a:extLst>
            </p:cNvPr>
            <p:cNvSpPr>
              <a:spLocks/>
            </p:cNvSpPr>
            <p:nvPr/>
          </p:nvSpPr>
          <p:spPr bwMode="auto">
            <a:xfrm>
              <a:off x="8775436" y="5849217"/>
              <a:ext cx="12176" cy="20300"/>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3" name="Freeform 484">
              <a:extLst>
                <a:ext uri="{FF2B5EF4-FFF2-40B4-BE49-F238E27FC236}">
                  <a16:creationId xmlns:a16="http://schemas.microsoft.com/office/drawing/2014/main" id="{A4AEBDD1-42A9-6AB8-9E3C-3EB0A4BD30AC}"/>
                </a:ext>
              </a:extLst>
            </p:cNvPr>
            <p:cNvSpPr>
              <a:spLocks/>
            </p:cNvSpPr>
            <p:nvPr/>
          </p:nvSpPr>
          <p:spPr bwMode="auto">
            <a:xfrm>
              <a:off x="8695616" y="5849217"/>
              <a:ext cx="8118" cy="812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4" name="Freeform 485">
              <a:extLst>
                <a:ext uri="{FF2B5EF4-FFF2-40B4-BE49-F238E27FC236}">
                  <a16:creationId xmlns:a16="http://schemas.microsoft.com/office/drawing/2014/main" id="{BA2C5A80-B8B5-4A55-8D84-458E64D1FC77}"/>
                </a:ext>
              </a:extLst>
            </p:cNvPr>
            <p:cNvSpPr>
              <a:spLocks/>
            </p:cNvSpPr>
            <p:nvPr/>
          </p:nvSpPr>
          <p:spPr bwMode="auto">
            <a:xfrm>
              <a:off x="7459063" y="4819393"/>
              <a:ext cx="43292" cy="71723"/>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5" name="Freeform 486">
              <a:extLst>
                <a:ext uri="{FF2B5EF4-FFF2-40B4-BE49-F238E27FC236}">
                  <a16:creationId xmlns:a16="http://schemas.microsoft.com/office/drawing/2014/main" id="{B3099D59-4AB2-9D72-A110-316553668CE6}"/>
                </a:ext>
              </a:extLst>
            </p:cNvPr>
            <p:cNvSpPr>
              <a:spLocks/>
            </p:cNvSpPr>
            <p:nvPr/>
          </p:nvSpPr>
          <p:spPr bwMode="auto">
            <a:xfrm>
              <a:off x="6728498" y="5249727"/>
              <a:ext cx="143407" cy="27741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6" name="Freeform 487">
              <a:extLst>
                <a:ext uri="{FF2B5EF4-FFF2-40B4-BE49-F238E27FC236}">
                  <a16:creationId xmlns:a16="http://schemas.microsoft.com/office/drawing/2014/main" id="{A3864ECC-C346-06F0-0FDF-444B5CF781B5}"/>
                </a:ext>
              </a:extLst>
            </p:cNvPr>
            <p:cNvSpPr>
              <a:spLocks/>
            </p:cNvSpPr>
            <p:nvPr/>
          </p:nvSpPr>
          <p:spPr bwMode="auto">
            <a:xfrm>
              <a:off x="7046429" y="3305103"/>
              <a:ext cx="43292" cy="32478"/>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7" name="Freeform 488">
              <a:extLst>
                <a:ext uri="{FF2B5EF4-FFF2-40B4-BE49-F238E27FC236}">
                  <a16:creationId xmlns:a16="http://schemas.microsoft.com/office/drawing/2014/main" id="{DBCECCF5-73A2-04B0-DF31-A93DC5201F73}"/>
                </a:ext>
              </a:extLst>
            </p:cNvPr>
            <p:cNvSpPr>
              <a:spLocks/>
            </p:cNvSpPr>
            <p:nvPr/>
          </p:nvSpPr>
          <p:spPr bwMode="auto">
            <a:xfrm>
              <a:off x="6839436" y="3329462"/>
              <a:ext cx="43292" cy="39244"/>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8" name="Freeform 489">
              <a:extLst>
                <a:ext uri="{FF2B5EF4-FFF2-40B4-BE49-F238E27FC236}">
                  <a16:creationId xmlns:a16="http://schemas.microsoft.com/office/drawing/2014/main" id="{DFEF79D9-D626-938B-78E4-0E364670229C}"/>
                </a:ext>
              </a:extLst>
            </p:cNvPr>
            <p:cNvSpPr>
              <a:spLocks/>
            </p:cNvSpPr>
            <p:nvPr/>
          </p:nvSpPr>
          <p:spPr bwMode="auto">
            <a:xfrm>
              <a:off x="7272364" y="3194136"/>
              <a:ext cx="35175" cy="20300"/>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09" name="Freeform 490">
              <a:extLst>
                <a:ext uri="{FF2B5EF4-FFF2-40B4-BE49-F238E27FC236}">
                  <a16:creationId xmlns:a16="http://schemas.microsoft.com/office/drawing/2014/main" id="{D15F6826-5C89-2F06-147E-6E86EE0FC814}"/>
                </a:ext>
              </a:extLst>
            </p:cNvPr>
            <p:cNvSpPr>
              <a:spLocks/>
            </p:cNvSpPr>
            <p:nvPr/>
          </p:nvSpPr>
          <p:spPr bwMode="auto">
            <a:xfrm>
              <a:off x="8065163" y="3154892"/>
              <a:ext cx="39234" cy="18946"/>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0" name="Freeform 491">
              <a:extLst>
                <a:ext uri="{FF2B5EF4-FFF2-40B4-BE49-F238E27FC236}">
                  <a16:creationId xmlns:a16="http://schemas.microsoft.com/office/drawing/2014/main" id="{498BAC7F-D903-CC27-C4B6-74D226C35AE0}"/>
                </a:ext>
              </a:extLst>
            </p:cNvPr>
            <p:cNvSpPr>
              <a:spLocks/>
            </p:cNvSpPr>
            <p:nvPr/>
          </p:nvSpPr>
          <p:spPr bwMode="auto">
            <a:xfrm>
              <a:off x="7664705" y="2868004"/>
              <a:ext cx="24351" cy="8120"/>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1" name="Freeform 492">
              <a:extLst>
                <a:ext uri="{FF2B5EF4-FFF2-40B4-BE49-F238E27FC236}">
                  <a16:creationId xmlns:a16="http://schemas.microsoft.com/office/drawing/2014/main" id="{176C84ED-1881-1821-67DC-B387B139F548}"/>
                </a:ext>
              </a:extLst>
            </p:cNvPr>
            <p:cNvSpPr>
              <a:spLocks/>
            </p:cNvSpPr>
            <p:nvPr/>
          </p:nvSpPr>
          <p:spPr bwMode="auto">
            <a:xfrm>
              <a:off x="7442830" y="3210377"/>
              <a:ext cx="22999" cy="16239"/>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2" name="Freeform 493">
              <a:extLst>
                <a:ext uri="{FF2B5EF4-FFF2-40B4-BE49-F238E27FC236}">
                  <a16:creationId xmlns:a16="http://schemas.microsoft.com/office/drawing/2014/main" id="{15FED34C-DB84-C77B-2144-F8D2FE3BD49A}"/>
                </a:ext>
              </a:extLst>
            </p:cNvPr>
            <p:cNvSpPr>
              <a:spLocks/>
            </p:cNvSpPr>
            <p:nvPr/>
          </p:nvSpPr>
          <p:spPr bwMode="auto">
            <a:xfrm>
              <a:off x="6062870" y="4096756"/>
              <a:ext cx="22999" cy="43303"/>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3" name="Freeform 494">
              <a:extLst>
                <a:ext uri="{FF2B5EF4-FFF2-40B4-BE49-F238E27FC236}">
                  <a16:creationId xmlns:a16="http://schemas.microsoft.com/office/drawing/2014/main" id="{CEDE4B8E-E5A6-B011-0F43-9C3187590992}"/>
                </a:ext>
              </a:extLst>
            </p:cNvPr>
            <p:cNvSpPr>
              <a:spLocks/>
            </p:cNvSpPr>
            <p:nvPr/>
          </p:nvSpPr>
          <p:spPr bwMode="auto">
            <a:xfrm>
              <a:off x="6054753" y="4136001"/>
              <a:ext cx="35175" cy="5954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4" name="Freeform 495">
              <a:extLst>
                <a:ext uri="{FF2B5EF4-FFF2-40B4-BE49-F238E27FC236}">
                  <a16:creationId xmlns:a16="http://schemas.microsoft.com/office/drawing/2014/main" id="{1B2ACBE4-9D69-E4C6-2060-72660D973487}"/>
                </a:ext>
              </a:extLst>
            </p:cNvPr>
            <p:cNvSpPr>
              <a:spLocks/>
            </p:cNvSpPr>
            <p:nvPr/>
          </p:nvSpPr>
          <p:spPr bwMode="auto">
            <a:xfrm>
              <a:off x="6137281" y="4207723"/>
              <a:ext cx="63585" cy="39244"/>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5" name="Freeform 496">
              <a:extLst>
                <a:ext uri="{FF2B5EF4-FFF2-40B4-BE49-F238E27FC236}">
                  <a16:creationId xmlns:a16="http://schemas.microsoft.com/office/drawing/2014/main" id="{125E5B99-43A2-DDCF-E98B-B5B4BED4D061}"/>
                </a:ext>
              </a:extLst>
            </p:cNvPr>
            <p:cNvSpPr>
              <a:spLocks/>
            </p:cNvSpPr>
            <p:nvPr/>
          </p:nvSpPr>
          <p:spPr bwMode="auto">
            <a:xfrm>
              <a:off x="6514739" y="4263206"/>
              <a:ext cx="51410" cy="28418"/>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6" name="Freeform 497">
              <a:extLst>
                <a:ext uri="{FF2B5EF4-FFF2-40B4-BE49-F238E27FC236}">
                  <a16:creationId xmlns:a16="http://schemas.microsoft.com/office/drawing/2014/main" id="{6D5E6ECC-2856-44B8-5486-687FE7D1FAB2}"/>
                </a:ext>
              </a:extLst>
            </p:cNvPr>
            <p:cNvSpPr>
              <a:spLocks/>
            </p:cNvSpPr>
            <p:nvPr/>
          </p:nvSpPr>
          <p:spPr bwMode="auto">
            <a:xfrm>
              <a:off x="6344274" y="4267265"/>
              <a:ext cx="59527" cy="16239"/>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7" name="Freeform 498">
              <a:extLst>
                <a:ext uri="{FF2B5EF4-FFF2-40B4-BE49-F238E27FC236}">
                  <a16:creationId xmlns:a16="http://schemas.microsoft.com/office/drawing/2014/main" id="{9432BDB0-02E8-A120-5BF2-B668DDE03C76}"/>
                </a:ext>
              </a:extLst>
            </p:cNvPr>
            <p:cNvSpPr>
              <a:spLocks/>
            </p:cNvSpPr>
            <p:nvPr/>
          </p:nvSpPr>
          <p:spPr bwMode="auto">
            <a:xfrm>
              <a:off x="6315863" y="3682661"/>
              <a:ext cx="28411" cy="28418"/>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8" name="Freeform 499">
              <a:extLst>
                <a:ext uri="{FF2B5EF4-FFF2-40B4-BE49-F238E27FC236}">
                  <a16:creationId xmlns:a16="http://schemas.microsoft.com/office/drawing/2014/main" id="{613C5310-B0BC-E1D7-27C1-2617807392A7}"/>
                </a:ext>
              </a:extLst>
            </p:cNvPr>
            <p:cNvSpPr>
              <a:spLocks/>
            </p:cNvSpPr>
            <p:nvPr/>
          </p:nvSpPr>
          <p:spPr bwMode="auto">
            <a:xfrm>
              <a:off x="6319922" y="3671835"/>
              <a:ext cx="20293" cy="10826"/>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19" name="Freeform 500">
              <a:extLst>
                <a:ext uri="{FF2B5EF4-FFF2-40B4-BE49-F238E27FC236}">
                  <a16:creationId xmlns:a16="http://schemas.microsoft.com/office/drawing/2014/main" id="{49BB2445-CA62-5EEC-11CB-C76807AF838B}"/>
                </a:ext>
              </a:extLst>
            </p:cNvPr>
            <p:cNvSpPr>
              <a:spLocks/>
            </p:cNvSpPr>
            <p:nvPr/>
          </p:nvSpPr>
          <p:spPr bwMode="auto">
            <a:xfrm>
              <a:off x="6237395" y="3698899"/>
              <a:ext cx="22999" cy="39244"/>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0" name="Freeform 501">
              <a:extLst>
                <a:ext uri="{FF2B5EF4-FFF2-40B4-BE49-F238E27FC236}">
                  <a16:creationId xmlns:a16="http://schemas.microsoft.com/office/drawing/2014/main" id="{4E7A5DF2-38F5-BC5A-4315-927EA2EA832D}"/>
                </a:ext>
              </a:extLst>
            </p:cNvPr>
            <p:cNvSpPr>
              <a:spLocks/>
            </p:cNvSpPr>
            <p:nvPr/>
          </p:nvSpPr>
          <p:spPr bwMode="auto">
            <a:xfrm>
              <a:off x="6272571" y="3631237"/>
              <a:ext cx="16235" cy="16239"/>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1" name="Freeform 502">
              <a:extLst>
                <a:ext uri="{FF2B5EF4-FFF2-40B4-BE49-F238E27FC236}">
                  <a16:creationId xmlns:a16="http://schemas.microsoft.com/office/drawing/2014/main" id="{2A1CCDF7-532A-AE0C-85B4-D25750611A95}"/>
                </a:ext>
              </a:extLst>
            </p:cNvPr>
            <p:cNvSpPr>
              <a:spLocks/>
            </p:cNvSpPr>
            <p:nvPr/>
          </p:nvSpPr>
          <p:spPr bwMode="auto">
            <a:xfrm>
              <a:off x="6114281" y="3754382"/>
              <a:ext cx="22999" cy="36538"/>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2" name="Freeform 503">
              <a:extLst>
                <a:ext uri="{FF2B5EF4-FFF2-40B4-BE49-F238E27FC236}">
                  <a16:creationId xmlns:a16="http://schemas.microsoft.com/office/drawing/2014/main" id="{49FCD135-CAD1-3D07-3A48-0266CE72AE66}"/>
                </a:ext>
              </a:extLst>
            </p:cNvPr>
            <p:cNvSpPr>
              <a:spLocks/>
            </p:cNvSpPr>
            <p:nvPr/>
          </p:nvSpPr>
          <p:spPr bwMode="auto">
            <a:xfrm>
              <a:off x="6085870" y="3762502"/>
              <a:ext cx="32469" cy="32478"/>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3" name="Freeform 504">
              <a:extLst>
                <a:ext uri="{FF2B5EF4-FFF2-40B4-BE49-F238E27FC236}">
                  <a16:creationId xmlns:a16="http://schemas.microsoft.com/office/drawing/2014/main" id="{671DE754-64BA-E2EE-4FAA-BCDC124A7725}"/>
                </a:ext>
              </a:extLst>
            </p:cNvPr>
            <p:cNvSpPr>
              <a:spLocks/>
            </p:cNvSpPr>
            <p:nvPr/>
          </p:nvSpPr>
          <p:spPr bwMode="auto">
            <a:xfrm>
              <a:off x="5943815" y="4172538"/>
              <a:ext cx="18941" cy="14886"/>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4" name="Freeform 505">
              <a:extLst>
                <a:ext uri="{FF2B5EF4-FFF2-40B4-BE49-F238E27FC236}">
                  <a16:creationId xmlns:a16="http://schemas.microsoft.com/office/drawing/2014/main" id="{D4C11BE1-9E5E-D9BB-9DB6-F44D72BE0E38}"/>
                </a:ext>
              </a:extLst>
            </p:cNvPr>
            <p:cNvSpPr>
              <a:spLocks/>
            </p:cNvSpPr>
            <p:nvPr/>
          </p:nvSpPr>
          <p:spPr bwMode="auto">
            <a:xfrm>
              <a:off x="5748997" y="3686720"/>
              <a:ext cx="24351" cy="2435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5" name="Freeform 506">
              <a:extLst>
                <a:ext uri="{FF2B5EF4-FFF2-40B4-BE49-F238E27FC236}">
                  <a16:creationId xmlns:a16="http://schemas.microsoft.com/office/drawing/2014/main" id="{FCB8D545-1FA8-5733-5323-DF81F2AAE880}"/>
                </a:ext>
              </a:extLst>
            </p:cNvPr>
            <p:cNvSpPr>
              <a:spLocks/>
            </p:cNvSpPr>
            <p:nvPr/>
          </p:nvSpPr>
          <p:spPr bwMode="auto">
            <a:xfrm>
              <a:off x="5761175" y="3715138"/>
              <a:ext cx="12176" cy="1217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6" name="Freeform 507">
              <a:extLst>
                <a:ext uri="{FF2B5EF4-FFF2-40B4-BE49-F238E27FC236}">
                  <a16:creationId xmlns:a16="http://schemas.microsoft.com/office/drawing/2014/main" id="{FA780AC2-F856-39CE-636E-76534460E96E}"/>
                </a:ext>
              </a:extLst>
            </p:cNvPr>
            <p:cNvSpPr>
              <a:spLocks/>
            </p:cNvSpPr>
            <p:nvPr/>
          </p:nvSpPr>
          <p:spPr bwMode="auto">
            <a:xfrm>
              <a:off x="5773350" y="3727319"/>
              <a:ext cx="6765" cy="4059"/>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7" name="Freeform 508">
              <a:extLst>
                <a:ext uri="{FF2B5EF4-FFF2-40B4-BE49-F238E27FC236}">
                  <a16:creationId xmlns:a16="http://schemas.microsoft.com/office/drawing/2014/main" id="{9C947ADF-4C0D-6919-7C71-CC58B2477032}"/>
                </a:ext>
              </a:extLst>
            </p:cNvPr>
            <p:cNvSpPr>
              <a:spLocks/>
            </p:cNvSpPr>
            <p:nvPr/>
          </p:nvSpPr>
          <p:spPr bwMode="auto">
            <a:xfrm>
              <a:off x="5773350" y="3738144"/>
              <a:ext cx="4058" cy="8120"/>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8" name="Freeform 509">
              <a:extLst>
                <a:ext uri="{FF2B5EF4-FFF2-40B4-BE49-F238E27FC236}">
                  <a16:creationId xmlns:a16="http://schemas.microsoft.com/office/drawing/2014/main" id="{232FB660-1D10-1E5A-41F5-11700012DA85}"/>
                </a:ext>
              </a:extLst>
            </p:cNvPr>
            <p:cNvSpPr>
              <a:spLocks/>
            </p:cNvSpPr>
            <p:nvPr/>
          </p:nvSpPr>
          <p:spPr bwMode="auto">
            <a:xfrm>
              <a:off x="5773350" y="3746263"/>
              <a:ext cx="6765" cy="4059"/>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29" name="Freeform 510">
              <a:extLst>
                <a:ext uri="{FF2B5EF4-FFF2-40B4-BE49-F238E27FC236}">
                  <a16:creationId xmlns:a16="http://schemas.microsoft.com/office/drawing/2014/main" id="{529DB7AD-ACB1-3EFB-E109-3CF7680E5DC2}"/>
                </a:ext>
              </a:extLst>
            </p:cNvPr>
            <p:cNvSpPr>
              <a:spLocks/>
            </p:cNvSpPr>
            <p:nvPr/>
          </p:nvSpPr>
          <p:spPr bwMode="auto">
            <a:xfrm>
              <a:off x="5804467" y="3805806"/>
              <a:ext cx="4058" cy="8120"/>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0" name="Freeform 511">
              <a:extLst>
                <a:ext uri="{FF2B5EF4-FFF2-40B4-BE49-F238E27FC236}">
                  <a16:creationId xmlns:a16="http://schemas.microsoft.com/office/drawing/2014/main" id="{94EF5557-84A2-66F6-69A0-32F12C59C957}"/>
                </a:ext>
              </a:extLst>
            </p:cNvPr>
            <p:cNvSpPr>
              <a:spLocks/>
            </p:cNvSpPr>
            <p:nvPr/>
          </p:nvSpPr>
          <p:spPr bwMode="auto">
            <a:xfrm>
              <a:off x="5863995" y="3627178"/>
              <a:ext cx="8118" cy="16239"/>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1" name="Freeform 512">
              <a:extLst>
                <a:ext uri="{FF2B5EF4-FFF2-40B4-BE49-F238E27FC236}">
                  <a16:creationId xmlns:a16="http://schemas.microsoft.com/office/drawing/2014/main" id="{8B1300D2-3088-11A1-A899-F8F3CD79C0DC}"/>
                </a:ext>
              </a:extLst>
            </p:cNvPr>
            <p:cNvSpPr>
              <a:spLocks/>
            </p:cNvSpPr>
            <p:nvPr/>
          </p:nvSpPr>
          <p:spPr bwMode="auto">
            <a:xfrm>
              <a:off x="4432625" y="6159112"/>
              <a:ext cx="47351" cy="2435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2" name="Freeform 513">
              <a:extLst>
                <a:ext uri="{FF2B5EF4-FFF2-40B4-BE49-F238E27FC236}">
                  <a16:creationId xmlns:a16="http://schemas.microsoft.com/office/drawing/2014/main" id="{ECC1247E-C840-99D9-628B-1EE06E12D1D4}"/>
                </a:ext>
              </a:extLst>
            </p:cNvPr>
            <p:cNvSpPr>
              <a:spLocks/>
            </p:cNvSpPr>
            <p:nvPr/>
          </p:nvSpPr>
          <p:spPr bwMode="auto">
            <a:xfrm>
              <a:off x="4428566" y="6183470"/>
              <a:ext cx="35175" cy="2435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3" name="Freeform 514">
              <a:extLst>
                <a:ext uri="{FF2B5EF4-FFF2-40B4-BE49-F238E27FC236}">
                  <a16:creationId xmlns:a16="http://schemas.microsoft.com/office/drawing/2014/main" id="{291B811B-2CA2-28F6-4646-11C55EC9E114}"/>
                </a:ext>
              </a:extLst>
            </p:cNvPr>
            <p:cNvSpPr>
              <a:spLocks/>
            </p:cNvSpPr>
            <p:nvPr/>
          </p:nvSpPr>
          <p:spPr bwMode="auto">
            <a:xfrm>
              <a:off x="4424509" y="6152346"/>
              <a:ext cx="31116" cy="18946"/>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4" name="Freeform 515">
              <a:extLst>
                <a:ext uri="{FF2B5EF4-FFF2-40B4-BE49-F238E27FC236}">
                  <a16:creationId xmlns:a16="http://schemas.microsoft.com/office/drawing/2014/main" id="{A1E930A4-0E06-8C5B-D9FC-53D6C3A07F90}"/>
                </a:ext>
              </a:extLst>
            </p:cNvPr>
            <p:cNvSpPr>
              <a:spLocks/>
            </p:cNvSpPr>
            <p:nvPr/>
          </p:nvSpPr>
          <p:spPr bwMode="auto">
            <a:xfrm>
              <a:off x="4408274" y="6167231"/>
              <a:ext cx="32469" cy="20300"/>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5" name="Freeform 516">
              <a:extLst>
                <a:ext uri="{FF2B5EF4-FFF2-40B4-BE49-F238E27FC236}">
                  <a16:creationId xmlns:a16="http://schemas.microsoft.com/office/drawing/2014/main" id="{7707B511-3BDA-246F-BAFE-D104D170D9FC}"/>
                </a:ext>
              </a:extLst>
            </p:cNvPr>
            <p:cNvSpPr>
              <a:spLocks/>
            </p:cNvSpPr>
            <p:nvPr/>
          </p:nvSpPr>
          <p:spPr bwMode="auto">
            <a:xfrm>
              <a:off x="4400156" y="6140165"/>
              <a:ext cx="12176" cy="1217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6" name="Freeform 517">
              <a:extLst>
                <a:ext uri="{FF2B5EF4-FFF2-40B4-BE49-F238E27FC236}">
                  <a16:creationId xmlns:a16="http://schemas.microsoft.com/office/drawing/2014/main" id="{37050E7C-B574-4448-A48F-2B4316891C2C}"/>
                </a:ext>
              </a:extLst>
            </p:cNvPr>
            <p:cNvSpPr>
              <a:spLocks/>
            </p:cNvSpPr>
            <p:nvPr/>
          </p:nvSpPr>
          <p:spPr bwMode="auto">
            <a:xfrm>
              <a:off x="4400156" y="6107688"/>
              <a:ext cx="28411" cy="28418"/>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7" name="Freeform 518">
              <a:extLst>
                <a:ext uri="{FF2B5EF4-FFF2-40B4-BE49-F238E27FC236}">
                  <a16:creationId xmlns:a16="http://schemas.microsoft.com/office/drawing/2014/main" id="{5D090453-CA70-1BE5-B8C2-AF9BFD3FA7D3}"/>
                </a:ext>
              </a:extLst>
            </p:cNvPr>
            <p:cNvSpPr>
              <a:spLocks/>
            </p:cNvSpPr>
            <p:nvPr/>
          </p:nvSpPr>
          <p:spPr bwMode="auto">
            <a:xfrm>
              <a:off x="4396097" y="6056265"/>
              <a:ext cx="20293" cy="43303"/>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8" name="Freeform 519">
              <a:extLst>
                <a:ext uri="{FF2B5EF4-FFF2-40B4-BE49-F238E27FC236}">
                  <a16:creationId xmlns:a16="http://schemas.microsoft.com/office/drawing/2014/main" id="{9EDD73C0-E50F-0F4D-0DA0-518EA344DEE1}"/>
                </a:ext>
              </a:extLst>
            </p:cNvPr>
            <p:cNvSpPr>
              <a:spLocks/>
            </p:cNvSpPr>
            <p:nvPr/>
          </p:nvSpPr>
          <p:spPr bwMode="auto">
            <a:xfrm>
              <a:off x="4392039" y="6091449"/>
              <a:ext cx="12176" cy="2435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39" name="Freeform 520">
              <a:extLst>
                <a:ext uri="{FF2B5EF4-FFF2-40B4-BE49-F238E27FC236}">
                  <a16:creationId xmlns:a16="http://schemas.microsoft.com/office/drawing/2014/main" id="{73C4A491-891C-9208-4BE1-E7FF8351BB74}"/>
                </a:ext>
              </a:extLst>
            </p:cNvPr>
            <p:cNvSpPr>
              <a:spLocks/>
            </p:cNvSpPr>
            <p:nvPr/>
          </p:nvSpPr>
          <p:spPr bwMode="auto">
            <a:xfrm>
              <a:off x="4392039" y="6040026"/>
              <a:ext cx="20293" cy="28418"/>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0" name="Freeform 521">
              <a:extLst>
                <a:ext uri="{FF2B5EF4-FFF2-40B4-BE49-F238E27FC236}">
                  <a16:creationId xmlns:a16="http://schemas.microsoft.com/office/drawing/2014/main" id="{72EE742F-088A-8766-9E51-2884B2491148}"/>
                </a:ext>
              </a:extLst>
            </p:cNvPr>
            <p:cNvSpPr>
              <a:spLocks/>
            </p:cNvSpPr>
            <p:nvPr/>
          </p:nvSpPr>
          <p:spPr bwMode="auto">
            <a:xfrm>
              <a:off x="4412333" y="5961537"/>
              <a:ext cx="20293" cy="18946"/>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1" name="Freeform 522">
              <a:extLst>
                <a:ext uri="{FF2B5EF4-FFF2-40B4-BE49-F238E27FC236}">
                  <a16:creationId xmlns:a16="http://schemas.microsoft.com/office/drawing/2014/main" id="{62146241-ADC3-FEF0-857F-44325D3E093B}"/>
                </a:ext>
              </a:extLst>
            </p:cNvPr>
            <p:cNvSpPr>
              <a:spLocks/>
            </p:cNvSpPr>
            <p:nvPr/>
          </p:nvSpPr>
          <p:spPr bwMode="auto">
            <a:xfrm>
              <a:off x="4416391" y="5889814"/>
              <a:ext cx="24351" cy="43303"/>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2" name="Freeform 523">
              <a:extLst>
                <a:ext uri="{FF2B5EF4-FFF2-40B4-BE49-F238E27FC236}">
                  <a16:creationId xmlns:a16="http://schemas.microsoft.com/office/drawing/2014/main" id="{F94B9D4E-D61D-EA61-97D8-AE7F6927BE3C}"/>
                </a:ext>
              </a:extLst>
            </p:cNvPr>
            <p:cNvSpPr>
              <a:spLocks/>
            </p:cNvSpPr>
            <p:nvPr/>
          </p:nvSpPr>
          <p:spPr bwMode="auto">
            <a:xfrm>
              <a:off x="4496212" y="4763908"/>
              <a:ext cx="18941" cy="16239"/>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3" name="Freeform 524">
              <a:extLst>
                <a:ext uri="{FF2B5EF4-FFF2-40B4-BE49-F238E27FC236}">
                  <a16:creationId xmlns:a16="http://schemas.microsoft.com/office/drawing/2014/main" id="{92CA3817-6066-DEF7-8102-3AA395904B39}"/>
                </a:ext>
              </a:extLst>
            </p:cNvPr>
            <p:cNvSpPr>
              <a:spLocks/>
            </p:cNvSpPr>
            <p:nvPr/>
          </p:nvSpPr>
          <p:spPr bwMode="auto">
            <a:xfrm>
              <a:off x="4666678" y="4788267"/>
              <a:ext cx="22999" cy="31125"/>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4" name="Freeform 525">
              <a:extLst>
                <a:ext uri="{FF2B5EF4-FFF2-40B4-BE49-F238E27FC236}">
                  <a16:creationId xmlns:a16="http://schemas.microsoft.com/office/drawing/2014/main" id="{4C1D6DAF-EE67-A783-0FA9-588690EFFB0A}"/>
                </a:ext>
              </a:extLst>
            </p:cNvPr>
            <p:cNvSpPr>
              <a:spLocks/>
            </p:cNvSpPr>
            <p:nvPr/>
          </p:nvSpPr>
          <p:spPr bwMode="auto">
            <a:xfrm>
              <a:off x="4884495" y="5003435"/>
              <a:ext cx="55469" cy="51423"/>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5" name="Freeform 526">
              <a:extLst>
                <a:ext uri="{FF2B5EF4-FFF2-40B4-BE49-F238E27FC236}">
                  <a16:creationId xmlns:a16="http://schemas.microsoft.com/office/drawing/2014/main" id="{A6374A7B-6BC9-F7D0-FF3E-7DA24E93A876}"/>
                </a:ext>
              </a:extLst>
            </p:cNvPr>
            <p:cNvSpPr>
              <a:spLocks/>
            </p:cNvSpPr>
            <p:nvPr/>
          </p:nvSpPr>
          <p:spPr bwMode="auto">
            <a:xfrm>
              <a:off x="4559798" y="4636704"/>
              <a:ext cx="39234" cy="16239"/>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6" name="Freeform 527">
              <a:extLst>
                <a:ext uri="{FF2B5EF4-FFF2-40B4-BE49-F238E27FC236}">
                  <a16:creationId xmlns:a16="http://schemas.microsoft.com/office/drawing/2014/main" id="{A1BBF26B-F42F-8F65-DF4A-F4638BBC4E7B}"/>
                </a:ext>
              </a:extLst>
            </p:cNvPr>
            <p:cNvSpPr>
              <a:spLocks/>
            </p:cNvSpPr>
            <p:nvPr/>
          </p:nvSpPr>
          <p:spPr bwMode="auto">
            <a:xfrm>
              <a:off x="4336570" y="4632643"/>
              <a:ext cx="44646" cy="20300"/>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7" name="Freeform 528">
              <a:extLst>
                <a:ext uri="{FF2B5EF4-FFF2-40B4-BE49-F238E27FC236}">
                  <a16:creationId xmlns:a16="http://schemas.microsoft.com/office/drawing/2014/main" id="{ED374177-C0F0-B444-3125-E97D76F3B65E}"/>
                </a:ext>
              </a:extLst>
            </p:cNvPr>
            <p:cNvSpPr>
              <a:spLocks/>
            </p:cNvSpPr>
            <p:nvPr/>
          </p:nvSpPr>
          <p:spPr bwMode="auto">
            <a:xfrm>
              <a:off x="4214809" y="4541976"/>
              <a:ext cx="205641" cy="71723"/>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8" name="Freeform 529">
              <a:extLst>
                <a:ext uri="{FF2B5EF4-FFF2-40B4-BE49-F238E27FC236}">
                  <a16:creationId xmlns:a16="http://schemas.microsoft.com/office/drawing/2014/main" id="{9FC03F85-7325-9C5E-256F-02882E778D62}"/>
                </a:ext>
              </a:extLst>
            </p:cNvPr>
            <p:cNvSpPr>
              <a:spLocks/>
            </p:cNvSpPr>
            <p:nvPr/>
          </p:nvSpPr>
          <p:spPr bwMode="auto">
            <a:xfrm>
              <a:off x="4336570" y="4498672"/>
              <a:ext cx="16235" cy="14886"/>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49" name="Freeform 530">
              <a:extLst>
                <a:ext uri="{FF2B5EF4-FFF2-40B4-BE49-F238E27FC236}">
                  <a16:creationId xmlns:a16="http://schemas.microsoft.com/office/drawing/2014/main" id="{5642591F-A1D2-5823-9094-4F7769E6B430}"/>
                </a:ext>
              </a:extLst>
            </p:cNvPr>
            <p:cNvSpPr>
              <a:spLocks/>
            </p:cNvSpPr>
            <p:nvPr/>
          </p:nvSpPr>
          <p:spPr bwMode="auto">
            <a:xfrm>
              <a:off x="4436685" y="4581220"/>
              <a:ext cx="8118" cy="812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0" name="Freeform 531">
              <a:extLst>
                <a:ext uri="{FF2B5EF4-FFF2-40B4-BE49-F238E27FC236}">
                  <a16:creationId xmlns:a16="http://schemas.microsoft.com/office/drawing/2014/main" id="{961D8962-BC5B-9930-A8D7-912D9958E68F}"/>
                </a:ext>
              </a:extLst>
            </p:cNvPr>
            <p:cNvSpPr>
              <a:spLocks/>
            </p:cNvSpPr>
            <p:nvPr/>
          </p:nvSpPr>
          <p:spPr bwMode="auto">
            <a:xfrm>
              <a:off x="4674795" y="3996616"/>
              <a:ext cx="22999" cy="40597"/>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1" name="Freeform 532">
              <a:extLst>
                <a:ext uri="{FF2B5EF4-FFF2-40B4-BE49-F238E27FC236}">
                  <a16:creationId xmlns:a16="http://schemas.microsoft.com/office/drawing/2014/main" id="{9A1F8008-3339-F188-B88F-4E0658777594}"/>
                </a:ext>
              </a:extLst>
            </p:cNvPr>
            <p:cNvSpPr>
              <a:spLocks/>
            </p:cNvSpPr>
            <p:nvPr/>
          </p:nvSpPr>
          <p:spPr bwMode="auto">
            <a:xfrm>
              <a:off x="4685618" y="4016915"/>
              <a:ext cx="28411" cy="16239"/>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2" name="Freeform 533">
              <a:extLst>
                <a:ext uri="{FF2B5EF4-FFF2-40B4-BE49-F238E27FC236}">
                  <a16:creationId xmlns:a16="http://schemas.microsoft.com/office/drawing/2014/main" id="{909232BC-E9BD-3D5D-E519-16DC3BEA7F87}"/>
                </a:ext>
              </a:extLst>
            </p:cNvPr>
            <p:cNvSpPr>
              <a:spLocks/>
            </p:cNvSpPr>
            <p:nvPr/>
          </p:nvSpPr>
          <p:spPr bwMode="auto">
            <a:xfrm>
              <a:off x="4607148" y="4000675"/>
              <a:ext cx="59527" cy="28418"/>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3" name="Freeform 534">
              <a:extLst>
                <a:ext uri="{FF2B5EF4-FFF2-40B4-BE49-F238E27FC236}">
                  <a16:creationId xmlns:a16="http://schemas.microsoft.com/office/drawing/2014/main" id="{244A45BC-A039-F5D7-662E-E3B25074007F}"/>
                </a:ext>
              </a:extLst>
            </p:cNvPr>
            <p:cNvSpPr>
              <a:spLocks/>
            </p:cNvSpPr>
            <p:nvPr/>
          </p:nvSpPr>
          <p:spPr bwMode="auto">
            <a:xfrm>
              <a:off x="4619327" y="3922186"/>
              <a:ext cx="62232" cy="31125"/>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4" name="Freeform 535">
              <a:extLst>
                <a:ext uri="{FF2B5EF4-FFF2-40B4-BE49-F238E27FC236}">
                  <a16:creationId xmlns:a16="http://schemas.microsoft.com/office/drawing/2014/main" id="{5D24EADF-0959-5EC6-8945-DBB223BD1E70}"/>
                </a:ext>
              </a:extLst>
            </p:cNvPr>
            <p:cNvSpPr>
              <a:spLocks/>
            </p:cNvSpPr>
            <p:nvPr/>
          </p:nvSpPr>
          <p:spPr bwMode="auto">
            <a:xfrm>
              <a:off x="4718088" y="3881589"/>
              <a:ext cx="127173" cy="123145"/>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5" name="Freeform 536">
              <a:extLst>
                <a:ext uri="{FF2B5EF4-FFF2-40B4-BE49-F238E27FC236}">
                  <a16:creationId xmlns:a16="http://schemas.microsoft.com/office/drawing/2014/main" id="{F2102F04-58F6-A3D6-8901-2FA44C903577}"/>
                </a:ext>
              </a:extLst>
            </p:cNvPr>
            <p:cNvSpPr>
              <a:spLocks/>
            </p:cNvSpPr>
            <p:nvPr/>
          </p:nvSpPr>
          <p:spPr bwMode="auto">
            <a:xfrm>
              <a:off x="4820909" y="3969550"/>
              <a:ext cx="32469" cy="39244"/>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6" name="Freeform 537">
              <a:extLst>
                <a:ext uri="{FF2B5EF4-FFF2-40B4-BE49-F238E27FC236}">
                  <a16:creationId xmlns:a16="http://schemas.microsoft.com/office/drawing/2014/main" id="{08882C38-B894-4D1B-642A-38157FD70050}"/>
                </a:ext>
              </a:extLst>
            </p:cNvPr>
            <p:cNvSpPr>
              <a:spLocks/>
            </p:cNvSpPr>
            <p:nvPr/>
          </p:nvSpPr>
          <p:spPr bwMode="auto">
            <a:xfrm>
              <a:off x="4599033" y="3587933"/>
              <a:ext cx="12176" cy="23005"/>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7" name="Freeform 538">
              <a:extLst>
                <a:ext uri="{FF2B5EF4-FFF2-40B4-BE49-F238E27FC236}">
                  <a16:creationId xmlns:a16="http://schemas.microsoft.com/office/drawing/2014/main" id="{A59A8BC7-826B-342E-A753-E5538FB07D13}"/>
                </a:ext>
              </a:extLst>
            </p:cNvPr>
            <p:cNvSpPr>
              <a:spLocks/>
            </p:cNvSpPr>
            <p:nvPr/>
          </p:nvSpPr>
          <p:spPr bwMode="auto">
            <a:xfrm>
              <a:off x="4539506" y="3627178"/>
              <a:ext cx="12176" cy="1217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8" name="Freeform 539">
              <a:extLst>
                <a:ext uri="{FF2B5EF4-FFF2-40B4-BE49-F238E27FC236}">
                  <a16:creationId xmlns:a16="http://schemas.microsoft.com/office/drawing/2014/main" id="{B2D78B27-514B-BA62-26DC-7632C58D9CAB}"/>
                </a:ext>
              </a:extLst>
            </p:cNvPr>
            <p:cNvSpPr>
              <a:spLocks/>
            </p:cNvSpPr>
            <p:nvPr/>
          </p:nvSpPr>
          <p:spPr bwMode="auto">
            <a:xfrm>
              <a:off x="4266219" y="3838285"/>
              <a:ext cx="27058" cy="16239"/>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59" name="Freeform 540">
              <a:extLst>
                <a:ext uri="{FF2B5EF4-FFF2-40B4-BE49-F238E27FC236}">
                  <a16:creationId xmlns:a16="http://schemas.microsoft.com/office/drawing/2014/main" id="{B249141A-C3CD-A8F8-CC89-3A12695F7952}"/>
                </a:ext>
              </a:extLst>
            </p:cNvPr>
            <p:cNvSpPr>
              <a:spLocks/>
            </p:cNvSpPr>
            <p:nvPr/>
          </p:nvSpPr>
          <p:spPr bwMode="auto">
            <a:xfrm>
              <a:off x="4309512" y="3742205"/>
              <a:ext cx="24351" cy="2435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0" name="Freeform 541">
              <a:extLst>
                <a:ext uri="{FF2B5EF4-FFF2-40B4-BE49-F238E27FC236}">
                  <a16:creationId xmlns:a16="http://schemas.microsoft.com/office/drawing/2014/main" id="{54FE125F-2545-0C2C-3CC9-89C44CB32B8A}"/>
                </a:ext>
              </a:extLst>
            </p:cNvPr>
            <p:cNvSpPr>
              <a:spLocks/>
            </p:cNvSpPr>
            <p:nvPr/>
          </p:nvSpPr>
          <p:spPr bwMode="auto">
            <a:xfrm>
              <a:off x="4297336" y="3571694"/>
              <a:ext cx="24351" cy="28418"/>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1" name="Freeform 542">
              <a:extLst>
                <a:ext uri="{FF2B5EF4-FFF2-40B4-BE49-F238E27FC236}">
                  <a16:creationId xmlns:a16="http://schemas.microsoft.com/office/drawing/2014/main" id="{70C6A4D8-1C2C-AE5B-3CEB-A6D308667D58}"/>
                </a:ext>
              </a:extLst>
            </p:cNvPr>
            <p:cNvSpPr>
              <a:spLocks/>
            </p:cNvSpPr>
            <p:nvPr/>
          </p:nvSpPr>
          <p:spPr bwMode="auto">
            <a:xfrm>
              <a:off x="4229690" y="3555455"/>
              <a:ext cx="47351" cy="2435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2" name="Freeform 543">
              <a:extLst>
                <a:ext uri="{FF2B5EF4-FFF2-40B4-BE49-F238E27FC236}">
                  <a16:creationId xmlns:a16="http://schemas.microsoft.com/office/drawing/2014/main" id="{C4D96797-FFFC-8D85-31B6-6600C75B8832}"/>
                </a:ext>
              </a:extLst>
            </p:cNvPr>
            <p:cNvSpPr>
              <a:spLocks/>
            </p:cNvSpPr>
            <p:nvPr/>
          </p:nvSpPr>
          <p:spPr bwMode="auto">
            <a:xfrm>
              <a:off x="4329804" y="3540569"/>
              <a:ext cx="27058" cy="10826"/>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3" name="Freeform 544">
              <a:extLst>
                <a:ext uri="{FF2B5EF4-FFF2-40B4-BE49-F238E27FC236}">
                  <a16:creationId xmlns:a16="http://schemas.microsoft.com/office/drawing/2014/main" id="{54AB93D1-392A-D229-21A0-1133D423E419}"/>
                </a:ext>
              </a:extLst>
            </p:cNvPr>
            <p:cNvSpPr>
              <a:spLocks/>
            </p:cNvSpPr>
            <p:nvPr/>
          </p:nvSpPr>
          <p:spPr bwMode="auto">
            <a:xfrm>
              <a:off x="4162045" y="3460728"/>
              <a:ext cx="135291" cy="94728"/>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4" name="Freeform 545">
              <a:extLst>
                <a:ext uri="{FF2B5EF4-FFF2-40B4-BE49-F238E27FC236}">
                  <a16:creationId xmlns:a16="http://schemas.microsoft.com/office/drawing/2014/main" id="{72562CDE-B239-1F23-20E5-741EEB91ACE4}"/>
                </a:ext>
              </a:extLst>
            </p:cNvPr>
            <p:cNvSpPr>
              <a:spLocks/>
            </p:cNvSpPr>
            <p:nvPr/>
          </p:nvSpPr>
          <p:spPr bwMode="auto">
            <a:xfrm>
              <a:off x="4214809" y="3452607"/>
              <a:ext cx="27058" cy="20300"/>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5" name="Freeform 546">
              <a:extLst>
                <a:ext uri="{FF2B5EF4-FFF2-40B4-BE49-F238E27FC236}">
                  <a16:creationId xmlns:a16="http://schemas.microsoft.com/office/drawing/2014/main" id="{C9E52DC9-BE5F-472D-C136-00CD406DF444}"/>
                </a:ext>
              </a:extLst>
            </p:cNvPr>
            <p:cNvSpPr>
              <a:spLocks/>
            </p:cNvSpPr>
            <p:nvPr/>
          </p:nvSpPr>
          <p:spPr bwMode="auto">
            <a:xfrm>
              <a:off x="4206691" y="3456668"/>
              <a:ext cx="14882" cy="20300"/>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6" name="Freeform 547">
              <a:extLst>
                <a:ext uri="{FF2B5EF4-FFF2-40B4-BE49-F238E27FC236}">
                  <a16:creationId xmlns:a16="http://schemas.microsoft.com/office/drawing/2014/main" id="{46229919-0E37-D4A8-B794-86F8B1DAB80A}"/>
                </a:ext>
              </a:extLst>
            </p:cNvPr>
            <p:cNvSpPr>
              <a:spLocks/>
            </p:cNvSpPr>
            <p:nvPr/>
          </p:nvSpPr>
          <p:spPr bwMode="auto">
            <a:xfrm>
              <a:off x="4170162" y="3380886"/>
              <a:ext cx="12176" cy="2435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7" name="Freeform 548">
              <a:extLst>
                <a:ext uri="{FF2B5EF4-FFF2-40B4-BE49-F238E27FC236}">
                  <a16:creationId xmlns:a16="http://schemas.microsoft.com/office/drawing/2014/main" id="{8B529E52-E14B-B354-A12E-39F61F30EBDB}"/>
                </a:ext>
              </a:extLst>
            </p:cNvPr>
            <p:cNvSpPr>
              <a:spLocks/>
            </p:cNvSpPr>
            <p:nvPr/>
          </p:nvSpPr>
          <p:spPr bwMode="auto">
            <a:xfrm>
              <a:off x="4110635" y="3173839"/>
              <a:ext cx="570925" cy="418154"/>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8" name="Freeform 549">
              <a:extLst>
                <a:ext uri="{FF2B5EF4-FFF2-40B4-BE49-F238E27FC236}">
                  <a16:creationId xmlns:a16="http://schemas.microsoft.com/office/drawing/2014/main" id="{E8C93995-418F-5807-C98D-4EBC183DCC01}"/>
                </a:ext>
              </a:extLst>
            </p:cNvPr>
            <p:cNvSpPr>
              <a:spLocks/>
            </p:cNvSpPr>
            <p:nvPr/>
          </p:nvSpPr>
          <p:spPr bwMode="auto">
            <a:xfrm>
              <a:off x="4479976" y="3563576"/>
              <a:ext cx="24351" cy="8120"/>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69" name="Freeform 550">
              <a:extLst>
                <a:ext uri="{FF2B5EF4-FFF2-40B4-BE49-F238E27FC236}">
                  <a16:creationId xmlns:a16="http://schemas.microsoft.com/office/drawing/2014/main" id="{063A0BFC-AB6C-F625-C6BB-74A73D5056BB}"/>
                </a:ext>
              </a:extLst>
            </p:cNvPr>
            <p:cNvSpPr>
              <a:spLocks/>
            </p:cNvSpPr>
            <p:nvPr/>
          </p:nvSpPr>
          <p:spPr bwMode="auto">
            <a:xfrm>
              <a:off x="4408274" y="3389006"/>
              <a:ext cx="32469" cy="8120"/>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0" name="Freeform 551">
              <a:extLst>
                <a:ext uri="{FF2B5EF4-FFF2-40B4-BE49-F238E27FC236}">
                  <a16:creationId xmlns:a16="http://schemas.microsoft.com/office/drawing/2014/main" id="{4996E22F-0F14-5CA9-78B4-B365938B9C5E}"/>
                </a:ext>
              </a:extLst>
            </p:cNvPr>
            <p:cNvSpPr>
              <a:spLocks/>
            </p:cNvSpPr>
            <p:nvPr/>
          </p:nvSpPr>
          <p:spPr bwMode="auto">
            <a:xfrm>
              <a:off x="4360922" y="3380886"/>
              <a:ext cx="47351" cy="39244"/>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1" name="Freeform 552">
              <a:extLst>
                <a:ext uri="{FF2B5EF4-FFF2-40B4-BE49-F238E27FC236}">
                  <a16:creationId xmlns:a16="http://schemas.microsoft.com/office/drawing/2014/main" id="{4B1B3A00-3181-7BC0-8FC4-9CD95CD6A298}"/>
                </a:ext>
              </a:extLst>
            </p:cNvPr>
            <p:cNvSpPr>
              <a:spLocks/>
            </p:cNvSpPr>
            <p:nvPr/>
          </p:nvSpPr>
          <p:spPr bwMode="auto">
            <a:xfrm>
              <a:off x="4317628" y="3345701"/>
              <a:ext cx="27058" cy="14886"/>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2" name="Freeform 553">
              <a:extLst>
                <a:ext uri="{FF2B5EF4-FFF2-40B4-BE49-F238E27FC236}">
                  <a16:creationId xmlns:a16="http://schemas.microsoft.com/office/drawing/2014/main" id="{D7B0F6EB-D461-F007-D78F-3583584DEFB2}"/>
                </a:ext>
              </a:extLst>
            </p:cNvPr>
            <p:cNvSpPr>
              <a:spLocks/>
            </p:cNvSpPr>
            <p:nvPr/>
          </p:nvSpPr>
          <p:spPr bwMode="auto">
            <a:xfrm>
              <a:off x="4356864" y="3341641"/>
              <a:ext cx="24351" cy="1217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3" name="Freeform 554">
              <a:extLst>
                <a:ext uri="{FF2B5EF4-FFF2-40B4-BE49-F238E27FC236}">
                  <a16:creationId xmlns:a16="http://schemas.microsoft.com/office/drawing/2014/main" id="{A9482A4C-D205-87ED-C95A-9B4FD2FCCC7C}"/>
                </a:ext>
              </a:extLst>
            </p:cNvPr>
            <p:cNvSpPr>
              <a:spLocks/>
            </p:cNvSpPr>
            <p:nvPr/>
          </p:nvSpPr>
          <p:spPr bwMode="auto">
            <a:xfrm>
              <a:off x="4333864" y="3333522"/>
              <a:ext cx="18941" cy="8120"/>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4" name="Freeform 555">
              <a:extLst>
                <a:ext uri="{FF2B5EF4-FFF2-40B4-BE49-F238E27FC236}">
                  <a16:creationId xmlns:a16="http://schemas.microsoft.com/office/drawing/2014/main" id="{B05ED456-5B99-5145-5FEF-E0B977378EB4}"/>
                </a:ext>
              </a:extLst>
            </p:cNvPr>
            <p:cNvSpPr>
              <a:spLocks/>
            </p:cNvSpPr>
            <p:nvPr/>
          </p:nvSpPr>
          <p:spPr bwMode="auto">
            <a:xfrm>
              <a:off x="4285159" y="3181957"/>
              <a:ext cx="104173" cy="44658"/>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5" name="Freeform 556">
              <a:extLst>
                <a:ext uri="{FF2B5EF4-FFF2-40B4-BE49-F238E27FC236}">
                  <a16:creationId xmlns:a16="http://schemas.microsoft.com/office/drawing/2014/main" id="{F0CF33EA-9E16-457B-0DE8-AB7A5BF6CF07}"/>
                </a:ext>
              </a:extLst>
            </p:cNvPr>
            <p:cNvSpPr>
              <a:spLocks/>
            </p:cNvSpPr>
            <p:nvPr/>
          </p:nvSpPr>
          <p:spPr bwMode="auto">
            <a:xfrm>
              <a:off x="3348952" y="3901888"/>
              <a:ext cx="114996" cy="7578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6" name="Freeform 557">
              <a:extLst>
                <a:ext uri="{FF2B5EF4-FFF2-40B4-BE49-F238E27FC236}">
                  <a16:creationId xmlns:a16="http://schemas.microsoft.com/office/drawing/2014/main" id="{9BD1FCAB-687E-67F4-2706-A9A09DB7BA63}"/>
                </a:ext>
              </a:extLst>
            </p:cNvPr>
            <p:cNvSpPr>
              <a:spLocks/>
            </p:cNvSpPr>
            <p:nvPr/>
          </p:nvSpPr>
          <p:spPr bwMode="auto">
            <a:xfrm>
              <a:off x="3258309" y="3813926"/>
              <a:ext cx="51410" cy="55483"/>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7" name="Freeform 558">
              <a:extLst>
                <a:ext uri="{FF2B5EF4-FFF2-40B4-BE49-F238E27FC236}">
                  <a16:creationId xmlns:a16="http://schemas.microsoft.com/office/drawing/2014/main" id="{D9CAEA5F-6FB3-154E-7243-368A97BFD1AC}"/>
                </a:ext>
              </a:extLst>
            </p:cNvPr>
            <p:cNvSpPr>
              <a:spLocks/>
            </p:cNvSpPr>
            <p:nvPr/>
          </p:nvSpPr>
          <p:spPr bwMode="auto">
            <a:xfrm>
              <a:off x="3262368" y="3750323"/>
              <a:ext cx="16235" cy="16239"/>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8" name="Freeform 559">
              <a:extLst>
                <a:ext uri="{FF2B5EF4-FFF2-40B4-BE49-F238E27FC236}">
                  <a16:creationId xmlns:a16="http://schemas.microsoft.com/office/drawing/2014/main" id="{DD97B4B2-E554-B1A0-2D6C-1A9A159E173C}"/>
                </a:ext>
              </a:extLst>
            </p:cNvPr>
            <p:cNvSpPr>
              <a:spLocks/>
            </p:cNvSpPr>
            <p:nvPr/>
          </p:nvSpPr>
          <p:spPr bwMode="auto">
            <a:xfrm>
              <a:off x="3242074" y="3731379"/>
              <a:ext cx="24351" cy="23005"/>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79" name="Freeform 560">
              <a:extLst>
                <a:ext uri="{FF2B5EF4-FFF2-40B4-BE49-F238E27FC236}">
                  <a16:creationId xmlns:a16="http://schemas.microsoft.com/office/drawing/2014/main" id="{C8B2E90A-798E-7039-A9CA-CF1337809B3B}"/>
                </a:ext>
              </a:extLst>
            </p:cNvPr>
            <p:cNvSpPr>
              <a:spLocks/>
            </p:cNvSpPr>
            <p:nvPr/>
          </p:nvSpPr>
          <p:spPr bwMode="auto">
            <a:xfrm>
              <a:off x="3231250" y="3738144"/>
              <a:ext cx="14882" cy="2435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0" name="Freeform 561">
              <a:extLst>
                <a:ext uri="{FF2B5EF4-FFF2-40B4-BE49-F238E27FC236}">
                  <a16:creationId xmlns:a16="http://schemas.microsoft.com/office/drawing/2014/main" id="{11505366-F3DB-7520-6C18-D650BC0893C5}"/>
                </a:ext>
              </a:extLst>
            </p:cNvPr>
            <p:cNvSpPr>
              <a:spLocks/>
            </p:cNvSpPr>
            <p:nvPr/>
          </p:nvSpPr>
          <p:spPr bwMode="auto">
            <a:xfrm>
              <a:off x="3206897" y="3715138"/>
              <a:ext cx="20293" cy="43303"/>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1" name="Freeform 562">
              <a:extLst>
                <a:ext uri="{FF2B5EF4-FFF2-40B4-BE49-F238E27FC236}">
                  <a16:creationId xmlns:a16="http://schemas.microsoft.com/office/drawing/2014/main" id="{CF2414BF-F608-C7A2-FE50-9A346177454D}"/>
                </a:ext>
              </a:extLst>
            </p:cNvPr>
            <p:cNvSpPr>
              <a:spLocks/>
            </p:cNvSpPr>
            <p:nvPr/>
          </p:nvSpPr>
          <p:spPr bwMode="auto">
            <a:xfrm>
              <a:off x="3190662" y="3698899"/>
              <a:ext cx="28411" cy="28418"/>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2" name="Freeform 563">
              <a:extLst>
                <a:ext uri="{FF2B5EF4-FFF2-40B4-BE49-F238E27FC236}">
                  <a16:creationId xmlns:a16="http://schemas.microsoft.com/office/drawing/2014/main" id="{4901E7AE-3D78-2993-EBED-A39DB6386A8C}"/>
                </a:ext>
              </a:extLst>
            </p:cNvPr>
            <p:cNvSpPr>
              <a:spLocks/>
            </p:cNvSpPr>
            <p:nvPr/>
          </p:nvSpPr>
          <p:spPr bwMode="auto">
            <a:xfrm>
              <a:off x="3219074" y="3698899"/>
              <a:ext cx="27058" cy="36538"/>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3" name="Freeform 564">
              <a:extLst>
                <a:ext uri="{FF2B5EF4-FFF2-40B4-BE49-F238E27FC236}">
                  <a16:creationId xmlns:a16="http://schemas.microsoft.com/office/drawing/2014/main" id="{4D80CFB6-4FEB-6C4E-0D12-DDAA61510B99}"/>
                </a:ext>
              </a:extLst>
            </p:cNvPr>
            <p:cNvSpPr>
              <a:spLocks/>
            </p:cNvSpPr>
            <p:nvPr/>
          </p:nvSpPr>
          <p:spPr bwMode="auto">
            <a:xfrm>
              <a:off x="3210956" y="3707019"/>
              <a:ext cx="12176" cy="4059"/>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4" name="Freeform 565">
              <a:extLst>
                <a:ext uri="{FF2B5EF4-FFF2-40B4-BE49-F238E27FC236}">
                  <a16:creationId xmlns:a16="http://schemas.microsoft.com/office/drawing/2014/main" id="{3FF5C6D3-BDFE-457A-765D-2EEC924ABE21}"/>
                </a:ext>
              </a:extLst>
            </p:cNvPr>
            <p:cNvSpPr>
              <a:spLocks/>
            </p:cNvSpPr>
            <p:nvPr/>
          </p:nvSpPr>
          <p:spPr bwMode="auto">
            <a:xfrm>
              <a:off x="2829438" y="3711079"/>
              <a:ext cx="52762" cy="27065"/>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5" name="Freeform 566">
              <a:extLst>
                <a:ext uri="{FF2B5EF4-FFF2-40B4-BE49-F238E27FC236}">
                  <a16:creationId xmlns:a16="http://schemas.microsoft.com/office/drawing/2014/main" id="{29928962-6BB2-D569-947B-9EB3D2C8DA6D}"/>
                </a:ext>
              </a:extLst>
            </p:cNvPr>
            <p:cNvSpPr>
              <a:spLocks/>
            </p:cNvSpPr>
            <p:nvPr/>
          </p:nvSpPr>
          <p:spPr bwMode="auto">
            <a:xfrm>
              <a:off x="2849732" y="3686720"/>
              <a:ext cx="32469" cy="28418"/>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6" name="Freeform 567">
              <a:extLst>
                <a:ext uri="{FF2B5EF4-FFF2-40B4-BE49-F238E27FC236}">
                  <a16:creationId xmlns:a16="http://schemas.microsoft.com/office/drawing/2014/main" id="{DF64A8E4-8BB5-7D3B-8198-2051F690042E}"/>
                </a:ext>
              </a:extLst>
            </p:cNvPr>
            <p:cNvSpPr>
              <a:spLocks/>
            </p:cNvSpPr>
            <p:nvPr/>
          </p:nvSpPr>
          <p:spPr bwMode="auto">
            <a:xfrm>
              <a:off x="2623797" y="3794980"/>
              <a:ext cx="39234" cy="14886"/>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7" name="Freeform 568">
              <a:extLst>
                <a:ext uri="{FF2B5EF4-FFF2-40B4-BE49-F238E27FC236}">
                  <a16:creationId xmlns:a16="http://schemas.microsoft.com/office/drawing/2014/main" id="{6788A9F2-4609-F3B9-3361-239CC7B8B47B}"/>
                </a:ext>
              </a:extLst>
            </p:cNvPr>
            <p:cNvSpPr>
              <a:spLocks/>
            </p:cNvSpPr>
            <p:nvPr/>
          </p:nvSpPr>
          <p:spPr bwMode="auto">
            <a:xfrm>
              <a:off x="2576446" y="3817986"/>
              <a:ext cx="22999" cy="20300"/>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8" name="Freeform 569">
              <a:extLst>
                <a:ext uri="{FF2B5EF4-FFF2-40B4-BE49-F238E27FC236}">
                  <a16:creationId xmlns:a16="http://schemas.microsoft.com/office/drawing/2014/main" id="{60403DFD-3F7C-29C5-2FDB-797BA8826453}"/>
                </a:ext>
              </a:extLst>
            </p:cNvPr>
            <p:cNvSpPr>
              <a:spLocks/>
            </p:cNvSpPr>
            <p:nvPr/>
          </p:nvSpPr>
          <p:spPr bwMode="auto">
            <a:xfrm>
              <a:off x="3925287" y="3325401"/>
              <a:ext cx="82527" cy="51423"/>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89" name="Freeform 570">
              <a:extLst>
                <a:ext uri="{FF2B5EF4-FFF2-40B4-BE49-F238E27FC236}">
                  <a16:creationId xmlns:a16="http://schemas.microsoft.com/office/drawing/2014/main" id="{BAA2C13B-4230-0F4C-F3FC-199F5AD565EC}"/>
                </a:ext>
              </a:extLst>
            </p:cNvPr>
            <p:cNvSpPr>
              <a:spLocks/>
            </p:cNvSpPr>
            <p:nvPr/>
          </p:nvSpPr>
          <p:spPr bwMode="auto">
            <a:xfrm>
              <a:off x="3896878" y="3349760"/>
              <a:ext cx="20293" cy="14886"/>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0" name="Freeform 571">
              <a:extLst>
                <a:ext uri="{FF2B5EF4-FFF2-40B4-BE49-F238E27FC236}">
                  <a16:creationId xmlns:a16="http://schemas.microsoft.com/office/drawing/2014/main" id="{ECB13244-AF2D-BB1D-8390-624C3B1E57D2}"/>
                </a:ext>
              </a:extLst>
            </p:cNvPr>
            <p:cNvSpPr>
              <a:spLocks/>
            </p:cNvSpPr>
            <p:nvPr/>
          </p:nvSpPr>
          <p:spPr bwMode="auto">
            <a:xfrm>
              <a:off x="3872525" y="3364646"/>
              <a:ext cx="8118" cy="812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1" name="Freeform 572">
              <a:extLst>
                <a:ext uri="{FF2B5EF4-FFF2-40B4-BE49-F238E27FC236}">
                  <a16:creationId xmlns:a16="http://schemas.microsoft.com/office/drawing/2014/main" id="{0B53AC50-A11D-48CE-2A86-051E858E855F}"/>
                </a:ext>
              </a:extLst>
            </p:cNvPr>
            <p:cNvSpPr>
              <a:spLocks/>
            </p:cNvSpPr>
            <p:nvPr/>
          </p:nvSpPr>
          <p:spPr bwMode="auto">
            <a:xfrm>
              <a:off x="3531593" y="3198197"/>
              <a:ext cx="365283" cy="178629"/>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2" name="Freeform 573">
              <a:extLst>
                <a:ext uri="{FF2B5EF4-FFF2-40B4-BE49-F238E27FC236}">
                  <a16:creationId xmlns:a16="http://schemas.microsoft.com/office/drawing/2014/main" id="{452B5E63-9D54-0041-D830-51A0F1B7A234}"/>
                </a:ext>
              </a:extLst>
            </p:cNvPr>
            <p:cNvSpPr>
              <a:spLocks/>
            </p:cNvSpPr>
            <p:nvPr/>
          </p:nvSpPr>
          <p:spPr bwMode="auto">
            <a:xfrm>
              <a:off x="3773764" y="3181957"/>
              <a:ext cx="55469" cy="36538"/>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3" name="Freeform 574">
              <a:extLst>
                <a:ext uri="{FF2B5EF4-FFF2-40B4-BE49-F238E27FC236}">
                  <a16:creationId xmlns:a16="http://schemas.microsoft.com/office/drawing/2014/main" id="{F333D6FF-1F6E-1031-9B25-C94F68551F7E}"/>
                </a:ext>
              </a:extLst>
            </p:cNvPr>
            <p:cNvSpPr>
              <a:spLocks/>
            </p:cNvSpPr>
            <p:nvPr/>
          </p:nvSpPr>
          <p:spPr bwMode="auto">
            <a:xfrm>
              <a:off x="3861702" y="3165718"/>
              <a:ext cx="125819" cy="116380"/>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4" name="Freeform 575">
              <a:extLst>
                <a:ext uri="{FF2B5EF4-FFF2-40B4-BE49-F238E27FC236}">
                  <a16:creationId xmlns:a16="http://schemas.microsoft.com/office/drawing/2014/main" id="{A363475E-3416-A228-A25F-DA1D09BC0DDE}"/>
                </a:ext>
              </a:extLst>
            </p:cNvPr>
            <p:cNvSpPr>
              <a:spLocks/>
            </p:cNvSpPr>
            <p:nvPr/>
          </p:nvSpPr>
          <p:spPr bwMode="auto">
            <a:xfrm>
              <a:off x="3995639" y="3165718"/>
              <a:ext cx="110937" cy="87961"/>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5" name="Freeform 576">
              <a:extLst>
                <a:ext uri="{FF2B5EF4-FFF2-40B4-BE49-F238E27FC236}">
                  <a16:creationId xmlns:a16="http://schemas.microsoft.com/office/drawing/2014/main" id="{D36E04E2-2DBE-B5D2-2666-CC30E1EDCD01}"/>
                </a:ext>
              </a:extLst>
            </p:cNvPr>
            <p:cNvSpPr>
              <a:spLocks/>
            </p:cNvSpPr>
            <p:nvPr/>
          </p:nvSpPr>
          <p:spPr bwMode="auto">
            <a:xfrm>
              <a:off x="3401716" y="3154892"/>
              <a:ext cx="213759" cy="131265"/>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6" name="Freeform 577">
              <a:extLst>
                <a:ext uri="{FF2B5EF4-FFF2-40B4-BE49-F238E27FC236}">
                  <a16:creationId xmlns:a16="http://schemas.microsoft.com/office/drawing/2014/main" id="{82A7C6C5-2DAC-91C7-1AE3-A1F72C4F8FD0}"/>
                </a:ext>
              </a:extLst>
            </p:cNvPr>
            <p:cNvSpPr>
              <a:spLocks/>
            </p:cNvSpPr>
            <p:nvPr/>
          </p:nvSpPr>
          <p:spPr bwMode="auto">
            <a:xfrm>
              <a:off x="3817056" y="3118355"/>
              <a:ext cx="28411" cy="16239"/>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7" name="Freeform 578">
              <a:extLst>
                <a:ext uri="{FF2B5EF4-FFF2-40B4-BE49-F238E27FC236}">
                  <a16:creationId xmlns:a16="http://schemas.microsoft.com/office/drawing/2014/main" id="{507EC6EA-72CA-6F57-A12B-A0E68FBF5F25}"/>
                </a:ext>
              </a:extLst>
            </p:cNvPr>
            <p:cNvSpPr>
              <a:spLocks/>
            </p:cNvSpPr>
            <p:nvPr/>
          </p:nvSpPr>
          <p:spPr bwMode="auto">
            <a:xfrm>
              <a:off x="3572181" y="3046633"/>
              <a:ext cx="238110" cy="11232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8" name="Freeform 579">
              <a:extLst>
                <a:ext uri="{FF2B5EF4-FFF2-40B4-BE49-F238E27FC236}">
                  <a16:creationId xmlns:a16="http://schemas.microsoft.com/office/drawing/2014/main" id="{081A4E56-A3B1-13A4-51F3-D4026E87D63C}"/>
                </a:ext>
              </a:extLst>
            </p:cNvPr>
            <p:cNvSpPr>
              <a:spLocks/>
            </p:cNvSpPr>
            <p:nvPr/>
          </p:nvSpPr>
          <p:spPr bwMode="auto">
            <a:xfrm>
              <a:off x="3531593" y="3091290"/>
              <a:ext cx="40587" cy="27065"/>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199" name="Freeform 580">
              <a:extLst>
                <a:ext uri="{FF2B5EF4-FFF2-40B4-BE49-F238E27FC236}">
                  <a16:creationId xmlns:a16="http://schemas.microsoft.com/office/drawing/2014/main" id="{0B7EC291-CFA6-E3E4-DEB9-9B3CD50F5E88}"/>
                </a:ext>
              </a:extLst>
            </p:cNvPr>
            <p:cNvSpPr>
              <a:spLocks/>
            </p:cNvSpPr>
            <p:nvPr/>
          </p:nvSpPr>
          <p:spPr bwMode="auto">
            <a:xfrm>
              <a:off x="3461243" y="3031748"/>
              <a:ext cx="146113" cy="67663"/>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0" name="Freeform 581">
              <a:extLst>
                <a:ext uri="{FF2B5EF4-FFF2-40B4-BE49-F238E27FC236}">
                  <a16:creationId xmlns:a16="http://schemas.microsoft.com/office/drawing/2014/main" id="{8ECF8314-9435-DD47-4A4B-FC605B07FCF9}"/>
                </a:ext>
              </a:extLst>
            </p:cNvPr>
            <p:cNvSpPr>
              <a:spLocks/>
            </p:cNvSpPr>
            <p:nvPr/>
          </p:nvSpPr>
          <p:spPr bwMode="auto">
            <a:xfrm>
              <a:off x="3619533" y="3058811"/>
              <a:ext cx="31116" cy="8120"/>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1" name="Freeform 582">
              <a:extLst>
                <a:ext uri="{FF2B5EF4-FFF2-40B4-BE49-F238E27FC236}">
                  <a16:creationId xmlns:a16="http://schemas.microsoft.com/office/drawing/2014/main" id="{7022F3D1-3FBE-A4CF-8C03-74543D18112A}"/>
                </a:ext>
              </a:extLst>
            </p:cNvPr>
            <p:cNvSpPr>
              <a:spLocks/>
            </p:cNvSpPr>
            <p:nvPr/>
          </p:nvSpPr>
          <p:spPr bwMode="auto">
            <a:xfrm>
              <a:off x="3646591" y="3003330"/>
              <a:ext cx="83880" cy="39244"/>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2" name="Freeform 583">
              <a:extLst>
                <a:ext uri="{FF2B5EF4-FFF2-40B4-BE49-F238E27FC236}">
                  <a16:creationId xmlns:a16="http://schemas.microsoft.com/office/drawing/2014/main" id="{D0DD1AD5-A423-6AF7-FAAA-C8E916B7BEE4}"/>
                </a:ext>
              </a:extLst>
            </p:cNvPr>
            <p:cNvSpPr>
              <a:spLocks/>
            </p:cNvSpPr>
            <p:nvPr/>
          </p:nvSpPr>
          <p:spPr bwMode="auto">
            <a:xfrm>
              <a:off x="3611415" y="3011448"/>
              <a:ext cx="31116" cy="16239"/>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3" name="Freeform 584">
              <a:extLst>
                <a:ext uri="{FF2B5EF4-FFF2-40B4-BE49-F238E27FC236}">
                  <a16:creationId xmlns:a16="http://schemas.microsoft.com/office/drawing/2014/main" id="{30DDFE0A-455B-5ED1-D3A2-EED041E01456}"/>
                </a:ext>
              </a:extLst>
            </p:cNvPr>
            <p:cNvSpPr>
              <a:spLocks/>
            </p:cNvSpPr>
            <p:nvPr/>
          </p:nvSpPr>
          <p:spPr bwMode="auto">
            <a:xfrm>
              <a:off x="3654708" y="2974911"/>
              <a:ext cx="83880" cy="28418"/>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4" name="Freeform 585">
              <a:extLst>
                <a:ext uri="{FF2B5EF4-FFF2-40B4-BE49-F238E27FC236}">
                  <a16:creationId xmlns:a16="http://schemas.microsoft.com/office/drawing/2014/main" id="{2D4EEACC-DE61-F636-0F8C-8E23AFEC96F9}"/>
                </a:ext>
              </a:extLst>
            </p:cNvPr>
            <p:cNvSpPr>
              <a:spLocks/>
            </p:cNvSpPr>
            <p:nvPr/>
          </p:nvSpPr>
          <p:spPr bwMode="auto">
            <a:xfrm>
              <a:off x="3857642" y="3058811"/>
              <a:ext cx="110937" cy="7578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5" name="Freeform 586">
              <a:extLst>
                <a:ext uri="{FF2B5EF4-FFF2-40B4-BE49-F238E27FC236}">
                  <a16:creationId xmlns:a16="http://schemas.microsoft.com/office/drawing/2014/main" id="{72FCA145-D161-23EF-8DFF-4A1B2F687E45}"/>
                </a:ext>
              </a:extLst>
            </p:cNvPr>
            <p:cNvSpPr>
              <a:spLocks/>
            </p:cNvSpPr>
            <p:nvPr/>
          </p:nvSpPr>
          <p:spPr bwMode="auto">
            <a:xfrm>
              <a:off x="3845467" y="3095350"/>
              <a:ext cx="35175" cy="10826"/>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6" name="Freeform 587">
              <a:extLst>
                <a:ext uri="{FF2B5EF4-FFF2-40B4-BE49-F238E27FC236}">
                  <a16:creationId xmlns:a16="http://schemas.microsoft.com/office/drawing/2014/main" id="{97B5CFD3-ABD2-B3F3-3197-A3C15DD1AEFA}"/>
                </a:ext>
              </a:extLst>
            </p:cNvPr>
            <p:cNvSpPr>
              <a:spLocks/>
            </p:cNvSpPr>
            <p:nvPr/>
          </p:nvSpPr>
          <p:spPr bwMode="auto">
            <a:xfrm>
              <a:off x="3837349" y="3091290"/>
              <a:ext cx="32469" cy="8120"/>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7" name="Freeform 588">
              <a:extLst>
                <a:ext uri="{FF2B5EF4-FFF2-40B4-BE49-F238E27FC236}">
                  <a16:creationId xmlns:a16="http://schemas.microsoft.com/office/drawing/2014/main" id="{DF655E64-027F-B0D1-8841-1994E881B360}"/>
                </a:ext>
              </a:extLst>
            </p:cNvPr>
            <p:cNvSpPr>
              <a:spLocks/>
            </p:cNvSpPr>
            <p:nvPr/>
          </p:nvSpPr>
          <p:spPr bwMode="auto">
            <a:xfrm>
              <a:off x="3821114" y="3079110"/>
              <a:ext cx="40587" cy="20300"/>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8" name="Freeform 589">
              <a:extLst>
                <a:ext uri="{FF2B5EF4-FFF2-40B4-BE49-F238E27FC236}">
                  <a16:creationId xmlns:a16="http://schemas.microsoft.com/office/drawing/2014/main" id="{20818EBB-FF4F-2FE3-7E7E-F3F4C83DC8F6}"/>
                </a:ext>
              </a:extLst>
            </p:cNvPr>
            <p:cNvSpPr>
              <a:spLocks/>
            </p:cNvSpPr>
            <p:nvPr/>
          </p:nvSpPr>
          <p:spPr bwMode="auto">
            <a:xfrm>
              <a:off x="3825173" y="3062872"/>
              <a:ext cx="28411" cy="20300"/>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09" name="Freeform 590">
              <a:extLst>
                <a:ext uri="{FF2B5EF4-FFF2-40B4-BE49-F238E27FC236}">
                  <a16:creationId xmlns:a16="http://schemas.microsoft.com/office/drawing/2014/main" id="{3F84F000-731E-E3EC-425D-83A8F69D046C}"/>
                </a:ext>
              </a:extLst>
            </p:cNvPr>
            <p:cNvSpPr>
              <a:spLocks/>
            </p:cNvSpPr>
            <p:nvPr/>
          </p:nvSpPr>
          <p:spPr bwMode="auto">
            <a:xfrm>
              <a:off x="3785940" y="3015507"/>
              <a:ext cx="47351" cy="35186"/>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0" name="Freeform 591">
              <a:extLst>
                <a:ext uri="{FF2B5EF4-FFF2-40B4-BE49-F238E27FC236}">
                  <a16:creationId xmlns:a16="http://schemas.microsoft.com/office/drawing/2014/main" id="{E3C89E33-8D04-C5AB-CA42-84984B99F2D6}"/>
                </a:ext>
              </a:extLst>
            </p:cNvPr>
            <p:cNvSpPr>
              <a:spLocks/>
            </p:cNvSpPr>
            <p:nvPr/>
          </p:nvSpPr>
          <p:spPr bwMode="auto">
            <a:xfrm>
              <a:off x="3861702" y="3011448"/>
              <a:ext cx="35175" cy="1217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1" name="Freeform 592">
              <a:extLst>
                <a:ext uri="{FF2B5EF4-FFF2-40B4-BE49-F238E27FC236}">
                  <a16:creationId xmlns:a16="http://schemas.microsoft.com/office/drawing/2014/main" id="{8F31A643-233A-A91F-18BF-AC9AE64DC13B}"/>
                </a:ext>
              </a:extLst>
            </p:cNvPr>
            <p:cNvSpPr>
              <a:spLocks/>
            </p:cNvSpPr>
            <p:nvPr/>
          </p:nvSpPr>
          <p:spPr bwMode="auto">
            <a:xfrm>
              <a:off x="3794056" y="2947845"/>
              <a:ext cx="142055" cy="7578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2" name="Freeform 593">
              <a:extLst>
                <a:ext uri="{FF2B5EF4-FFF2-40B4-BE49-F238E27FC236}">
                  <a16:creationId xmlns:a16="http://schemas.microsoft.com/office/drawing/2014/main" id="{5F3E4EC5-9F8D-BC61-9473-011429FFD132}"/>
                </a:ext>
              </a:extLst>
            </p:cNvPr>
            <p:cNvSpPr>
              <a:spLocks/>
            </p:cNvSpPr>
            <p:nvPr/>
          </p:nvSpPr>
          <p:spPr bwMode="auto">
            <a:xfrm>
              <a:off x="3904994" y="2911308"/>
              <a:ext cx="43292" cy="20300"/>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3" name="Freeform 594">
              <a:extLst>
                <a:ext uri="{FF2B5EF4-FFF2-40B4-BE49-F238E27FC236}">
                  <a16:creationId xmlns:a16="http://schemas.microsoft.com/office/drawing/2014/main" id="{BFF72FBE-E319-8ADA-9C7A-6FCEEEC14B63}"/>
                </a:ext>
              </a:extLst>
            </p:cNvPr>
            <p:cNvSpPr>
              <a:spLocks/>
            </p:cNvSpPr>
            <p:nvPr/>
          </p:nvSpPr>
          <p:spPr bwMode="auto">
            <a:xfrm>
              <a:off x="3940170" y="2974911"/>
              <a:ext cx="79820" cy="44658"/>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4" name="Freeform 595">
              <a:extLst>
                <a:ext uri="{FF2B5EF4-FFF2-40B4-BE49-F238E27FC236}">
                  <a16:creationId xmlns:a16="http://schemas.microsoft.com/office/drawing/2014/main" id="{290988F6-D62F-A06B-BED1-99D9C00B81DD}"/>
                </a:ext>
              </a:extLst>
            </p:cNvPr>
            <p:cNvSpPr>
              <a:spLocks/>
            </p:cNvSpPr>
            <p:nvPr/>
          </p:nvSpPr>
          <p:spPr bwMode="auto">
            <a:xfrm>
              <a:off x="3984816" y="3015507"/>
              <a:ext cx="70350" cy="20300"/>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5" name="Freeform 596">
              <a:extLst>
                <a:ext uri="{FF2B5EF4-FFF2-40B4-BE49-F238E27FC236}">
                  <a16:creationId xmlns:a16="http://schemas.microsoft.com/office/drawing/2014/main" id="{A0A826CC-E015-18D2-D4F6-C820B58A2922}"/>
                </a:ext>
              </a:extLst>
            </p:cNvPr>
            <p:cNvSpPr>
              <a:spLocks/>
            </p:cNvSpPr>
            <p:nvPr/>
          </p:nvSpPr>
          <p:spPr bwMode="auto">
            <a:xfrm>
              <a:off x="3980758" y="3106176"/>
              <a:ext cx="66292" cy="44658"/>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6" name="Freeform 597">
              <a:extLst>
                <a:ext uri="{FF2B5EF4-FFF2-40B4-BE49-F238E27FC236}">
                  <a16:creationId xmlns:a16="http://schemas.microsoft.com/office/drawing/2014/main" id="{5F7D4A33-D765-D6EE-F393-1A85B7DEFDCF}"/>
                </a:ext>
              </a:extLst>
            </p:cNvPr>
            <p:cNvSpPr>
              <a:spLocks/>
            </p:cNvSpPr>
            <p:nvPr/>
          </p:nvSpPr>
          <p:spPr bwMode="auto">
            <a:xfrm>
              <a:off x="4011874" y="3095350"/>
              <a:ext cx="16235" cy="10826"/>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7" name="Freeform 598">
              <a:extLst>
                <a:ext uri="{FF2B5EF4-FFF2-40B4-BE49-F238E27FC236}">
                  <a16:creationId xmlns:a16="http://schemas.microsoft.com/office/drawing/2014/main" id="{D52F6AE6-B482-6104-9937-700A6CD6E4C8}"/>
                </a:ext>
              </a:extLst>
            </p:cNvPr>
            <p:cNvSpPr>
              <a:spLocks/>
            </p:cNvSpPr>
            <p:nvPr/>
          </p:nvSpPr>
          <p:spPr bwMode="auto">
            <a:xfrm>
              <a:off x="4083577" y="3023627"/>
              <a:ext cx="35175" cy="23005"/>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8" name="Freeform 599">
              <a:extLst>
                <a:ext uri="{FF2B5EF4-FFF2-40B4-BE49-F238E27FC236}">
                  <a16:creationId xmlns:a16="http://schemas.microsoft.com/office/drawing/2014/main" id="{C7C3E230-8AF6-34B3-B6FA-53B7C069D282}"/>
                </a:ext>
              </a:extLst>
            </p:cNvPr>
            <p:cNvSpPr>
              <a:spLocks/>
            </p:cNvSpPr>
            <p:nvPr/>
          </p:nvSpPr>
          <p:spPr bwMode="auto">
            <a:xfrm>
              <a:off x="4102518" y="3058811"/>
              <a:ext cx="12176" cy="16239"/>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19" name="Freeform 600">
              <a:extLst>
                <a:ext uri="{FF2B5EF4-FFF2-40B4-BE49-F238E27FC236}">
                  <a16:creationId xmlns:a16="http://schemas.microsoft.com/office/drawing/2014/main" id="{C3D69C55-0205-5CB3-1656-87FA93C68206}"/>
                </a:ext>
              </a:extLst>
            </p:cNvPr>
            <p:cNvSpPr>
              <a:spLocks/>
            </p:cNvSpPr>
            <p:nvPr/>
          </p:nvSpPr>
          <p:spPr bwMode="auto">
            <a:xfrm>
              <a:off x="3972639" y="3046633"/>
              <a:ext cx="353107" cy="108260"/>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0" name="Freeform 601">
              <a:extLst>
                <a:ext uri="{FF2B5EF4-FFF2-40B4-BE49-F238E27FC236}">
                  <a16:creationId xmlns:a16="http://schemas.microsoft.com/office/drawing/2014/main" id="{D3421804-3A51-E9EA-7817-316B9216652E}"/>
                </a:ext>
              </a:extLst>
            </p:cNvPr>
            <p:cNvSpPr>
              <a:spLocks/>
            </p:cNvSpPr>
            <p:nvPr/>
          </p:nvSpPr>
          <p:spPr bwMode="auto">
            <a:xfrm>
              <a:off x="3980758" y="2859884"/>
              <a:ext cx="234052" cy="147504"/>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1" name="Freeform 602">
              <a:extLst>
                <a:ext uri="{FF2B5EF4-FFF2-40B4-BE49-F238E27FC236}">
                  <a16:creationId xmlns:a16="http://schemas.microsoft.com/office/drawing/2014/main" id="{27E2B5C8-5B8E-9031-F7A2-31CB14D6CC5D}"/>
                </a:ext>
              </a:extLst>
            </p:cNvPr>
            <p:cNvSpPr>
              <a:spLocks/>
            </p:cNvSpPr>
            <p:nvPr/>
          </p:nvSpPr>
          <p:spPr bwMode="auto">
            <a:xfrm>
              <a:off x="4075459" y="2769217"/>
              <a:ext cx="618276" cy="322074"/>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2" name="Freeform 604">
              <a:extLst>
                <a:ext uri="{FF2B5EF4-FFF2-40B4-BE49-F238E27FC236}">
                  <a16:creationId xmlns:a16="http://schemas.microsoft.com/office/drawing/2014/main" id="{0ED1293A-8F07-E461-592C-D9E11C32ECDE}"/>
                </a:ext>
              </a:extLst>
            </p:cNvPr>
            <p:cNvSpPr>
              <a:spLocks/>
            </p:cNvSpPr>
            <p:nvPr/>
          </p:nvSpPr>
          <p:spPr bwMode="auto">
            <a:xfrm>
              <a:off x="4364981" y="2947845"/>
              <a:ext cx="55469" cy="20300"/>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3" name="Freeform 605">
              <a:extLst>
                <a:ext uri="{FF2B5EF4-FFF2-40B4-BE49-F238E27FC236}">
                  <a16:creationId xmlns:a16="http://schemas.microsoft.com/office/drawing/2014/main" id="{83522A20-A1C3-FADA-E515-F5B4187AF2BC}"/>
                </a:ext>
              </a:extLst>
            </p:cNvPr>
            <p:cNvSpPr>
              <a:spLocks/>
            </p:cNvSpPr>
            <p:nvPr/>
          </p:nvSpPr>
          <p:spPr bwMode="auto">
            <a:xfrm>
              <a:off x="4210750" y="2964083"/>
              <a:ext cx="23000" cy="8120"/>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4" name="Freeform 606">
              <a:extLst>
                <a:ext uri="{FF2B5EF4-FFF2-40B4-BE49-F238E27FC236}">
                  <a16:creationId xmlns:a16="http://schemas.microsoft.com/office/drawing/2014/main" id="{E7AF1FE8-C6D4-465F-3A8D-84DCA6FB3E05}"/>
                </a:ext>
              </a:extLst>
            </p:cNvPr>
            <p:cNvSpPr>
              <a:spLocks/>
            </p:cNvSpPr>
            <p:nvPr/>
          </p:nvSpPr>
          <p:spPr bwMode="auto">
            <a:xfrm>
              <a:off x="4313571" y="3087230"/>
              <a:ext cx="23000" cy="12180"/>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5" name="Freeform 607">
              <a:extLst>
                <a:ext uri="{FF2B5EF4-FFF2-40B4-BE49-F238E27FC236}">
                  <a16:creationId xmlns:a16="http://schemas.microsoft.com/office/drawing/2014/main" id="{F966213E-8221-D6EA-B46A-7D9A4EDC52A4}"/>
                </a:ext>
              </a:extLst>
            </p:cNvPr>
            <p:cNvSpPr>
              <a:spLocks/>
            </p:cNvSpPr>
            <p:nvPr/>
          </p:nvSpPr>
          <p:spPr bwMode="auto">
            <a:xfrm>
              <a:off x="2964728" y="3639357"/>
              <a:ext cx="20293" cy="16239"/>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6" name="Freeform 608">
              <a:extLst>
                <a:ext uri="{FF2B5EF4-FFF2-40B4-BE49-F238E27FC236}">
                  <a16:creationId xmlns:a16="http://schemas.microsoft.com/office/drawing/2014/main" id="{AE1F2ED6-B855-114A-0F11-F55D4DAAF994}"/>
                </a:ext>
              </a:extLst>
            </p:cNvPr>
            <p:cNvSpPr>
              <a:spLocks/>
            </p:cNvSpPr>
            <p:nvPr/>
          </p:nvSpPr>
          <p:spPr bwMode="auto">
            <a:xfrm>
              <a:off x="2993140" y="3635296"/>
              <a:ext cx="4059" cy="406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7" name="Freeform 609">
              <a:extLst>
                <a:ext uri="{FF2B5EF4-FFF2-40B4-BE49-F238E27FC236}">
                  <a16:creationId xmlns:a16="http://schemas.microsoft.com/office/drawing/2014/main" id="{0F9ED76C-A89A-74AC-17A7-3CF4BCA997D0}"/>
                </a:ext>
              </a:extLst>
            </p:cNvPr>
            <p:cNvSpPr>
              <a:spLocks/>
            </p:cNvSpPr>
            <p:nvPr/>
          </p:nvSpPr>
          <p:spPr bwMode="auto">
            <a:xfrm>
              <a:off x="2588622" y="3639357"/>
              <a:ext cx="27058" cy="2435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8" name="Freeform 610">
              <a:extLst>
                <a:ext uri="{FF2B5EF4-FFF2-40B4-BE49-F238E27FC236}">
                  <a16:creationId xmlns:a16="http://schemas.microsoft.com/office/drawing/2014/main" id="{9E8DD897-741B-C3F5-CF71-E9EBEE405446}"/>
                </a:ext>
              </a:extLst>
            </p:cNvPr>
            <p:cNvSpPr>
              <a:spLocks/>
            </p:cNvSpPr>
            <p:nvPr/>
          </p:nvSpPr>
          <p:spPr bwMode="auto">
            <a:xfrm>
              <a:off x="8426387" y="5050797"/>
              <a:ext cx="8118" cy="4060"/>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29" name="Freeform 611">
              <a:extLst>
                <a:ext uri="{FF2B5EF4-FFF2-40B4-BE49-F238E27FC236}">
                  <a16:creationId xmlns:a16="http://schemas.microsoft.com/office/drawing/2014/main" id="{375980BF-5146-3B8F-C1FD-67ABFE9A8130}"/>
                </a:ext>
              </a:extLst>
            </p:cNvPr>
            <p:cNvSpPr>
              <a:spLocks/>
            </p:cNvSpPr>
            <p:nvPr/>
          </p:nvSpPr>
          <p:spPr bwMode="auto">
            <a:xfrm>
              <a:off x="8374977" y="5042678"/>
              <a:ext cx="8118" cy="8120"/>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0" name="Freeform 612">
              <a:extLst>
                <a:ext uri="{FF2B5EF4-FFF2-40B4-BE49-F238E27FC236}">
                  <a16:creationId xmlns:a16="http://schemas.microsoft.com/office/drawing/2014/main" id="{3F6FE75A-1281-5F4F-CA92-ECB251F119F5}"/>
                </a:ext>
              </a:extLst>
            </p:cNvPr>
            <p:cNvSpPr>
              <a:spLocks/>
            </p:cNvSpPr>
            <p:nvPr/>
          </p:nvSpPr>
          <p:spPr bwMode="auto">
            <a:xfrm>
              <a:off x="8553561" y="5750428"/>
              <a:ext cx="27058" cy="20300"/>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1" name="Rectangle 613">
              <a:extLst>
                <a:ext uri="{FF2B5EF4-FFF2-40B4-BE49-F238E27FC236}">
                  <a16:creationId xmlns:a16="http://schemas.microsoft.com/office/drawing/2014/main" id="{85677447-AFE1-5C92-A4FA-2EE88A498535}"/>
                </a:ext>
              </a:extLst>
            </p:cNvPr>
            <p:cNvSpPr>
              <a:spLocks noChangeArrowheads="1"/>
            </p:cNvSpPr>
            <p:nvPr/>
          </p:nvSpPr>
          <p:spPr bwMode="auto">
            <a:xfrm>
              <a:off x="6213043" y="3376826"/>
              <a:ext cx="1354" cy="1354"/>
            </a:xfrm>
            <a:prstGeom prst="rect">
              <a:avLst/>
            </a:pr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2" name="Freeform 614">
              <a:extLst>
                <a:ext uri="{FF2B5EF4-FFF2-40B4-BE49-F238E27FC236}">
                  <a16:creationId xmlns:a16="http://schemas.microsoft.com/office/drawing/2014/main" id="{F46C4452-13A2-D1F5-3E0F-736404733278}"/>
                </a:ext>
              </a:extLst>
            </p:cNvPr>
            <p:cNvSpPr>
              <a:spLocks/>
            </p:cNvSpPr>
            <p:nvPr/>
          </p:nvSpPr>
          <p:spPr bwMode="auto">
            <a:xfrm>
              <a:off x="4856083" y="5631343"/>
              <a:ext cx="40587" cy="35186"/>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3" name="Freeform 615">
              <a:extLst>
                <a:ext uri="{FF2B5EF4-FFF2-40B4-BE49-F238E27FC236}">
                  <a16:creationId xmlns:a16="http://schemas.microsoft.com/office/drawing/2014/main" id="{18D15908-74C1-DC9C-35E0-47B0EB076B5A}"/>
                </a:ext>
              </a:extLst>
            </p:cNvPr>
            <p:cNvSpPr>
              <a:spLocks/>
            </p:cNvSpPr>
            <p:nvPr/>
          </p:nvSpPr>
          <p:spPr bwMode="auto">
            <a:xfrm>
              <a:off x="4245926" y="4029094"/>
              <a:ext cx="28411" cy="12180"/>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4" name="Freeform 616">
              <a:extLst>
                <a:ext uri="{FF2B5EF4-FFF2-40B4-BE49-F238E27FC236}">
                  <a16:creationId xmlns:a16="http://schemas.microsoft.com/office/drawing/2014/main" id="{085997C1-BEED-38B9-AACF-1CBD6AC71E67}"/>
                </a:ext>
              </a:extLst>
            </p:cNvPr>
            <p:cNvSpPr>
              <a:spLocks/>
            </p:cNvSpPr>
            <p:nvPr/>
          </p:nvSpPr>
          <p:spPr bwMode="auto">
            <a:xfrm>
              <a:off x="4527328" y="6167230"/>
              <a:ext cx="71704" cy="63603"/>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5" name="Freeform 617">
              <a:extLst>
                <a:ext uri="{FF2B5EF4-FFF2-40B4-BE49-F238E27FC236}">
                  <a16:creationId xmlns:a16="http://schemas.microsoft.com/office/drawing/2014/main" id="{066B49B6-2EC6-592A-669C-27292336F053}"/>
                </a:ext>
              </a:extLst>
            </p:cNvPr>
            <p:cNvSpPr>
              <a:spLocks/>
            </p:cNvSpPr>
            <p:nvPr/>
          </p:nvSpPr>
          <p:spPr bwMode="auto">
            <a:xfrm>
              <a:off x="4451567" y="6159112"/>
              <a:ext cx="119055" cy="92020"/>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6" name="Freeform 618">
              <a:extLst>
                <a:ext uri="{FF2B5EF4-FFF2-40B4-BE49-F238E27FC236}">
                  <a16:creationId xmlns:a16="http://schemas.microsoft.com/office/drawing/2014/main" id="{512A6BF2-E649-B9CC-4B02-F7C86CF88D17}"/>
                </a:ext>
              </a:extLst>
            </p:cNvPr>
            <p:cNvSpPr>
              <a:spLocks/>
            </p:cNvSpPr>
            <p:nvPr/>
          </p:nvSpPr>
          <p:spPr bwMode="auto">
            <a:xfrm>
              <a:off x="4432625" y="4780147"/>
              <a:ext cx="301698" cy="219226"/>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7" name="Freeform 619">
              <a:extLst>
                <a:ext uri="{FF2B5EF4-FFF2-40B4-BE49-F238E27FC236}">
                  <a16:creationId xmlns:a16="http://schemas.microsoft.com/office/drawing/2014/main" id="{72FF062D-4747-1B41-2A5D-9B45A505E143}"/>
                </a:ext>
              </a:extLst>
            </p:cNvPr>
            <p:cNvSpPr>
              <a:spLocks/>
            </p:cNvSpPr>
            <p:nvPr/>
          </p:nvSpPr>
          <p:spPr bwMode="auto">
            <a:xfrm>
              <a:off x="4674795" y="4839690"/>
              <a:ext cx="102819" cy="151564"/>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8" name="Freeform 620">
              <a:extLst>
                <a:ext uri="{FF2B5EF4-FFF2-40B4-BE49-F238E27FC236}">
                  <a16:creationId xmlns:a16="http://schemas.microsoft.com/office/drawing/2014/main" id="{7353C649-F08F-CA7F-9773-9624E754DE56}"/>
                </a:ext>
              </a:extLst>
            </p:cNvPr>
            <p:cNvSpPr>
              <a:spLocks/>
            </p:cNvSpPr>
            <p:nvPr/>
          </p:nvSpPr>
          <p:spPr bwMode="auto">
            <a:xfrm>
              <a:off x="4741087" y="4887054"/>
              <a:ext cx="87938" cy="92020"/>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39" name="Freeform 621">
              <a:extLst>
                <a:ext uri="{FF2B5EF4-FFF2-40B4-BE49-F238E27FC236}">
                  <a16:creationId xmlns:a16="http://schemas.microsoft.com/office/drawing/2014/main" id="{D30AE9A2-241E-A39C-F115-5C0B587741FA}"/>
                </a:ext>
              </a:extLst>
            </p:cNvPr>
            <p:cNvSpPr>
              <a:spLocks/>
            </p:cNvSpPr>
            <p:nvPr/>
          </p:nvSpPr>
          <p:spPr bwMode="auto">
            <a:xfrm>
              <a:off x="4812791" y="4895175"/>
              <a:ext cx="63586" cy="71723"/>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0" name="Freeform 622">
              <a:extLst>
                <a:ext uri="{FF2B5EF4-FFF2-40B4-BE49-F238E27FC236}">
                  <a16:creationId xmlns:a16="http://schemas.microsoft.com/office/drawing/2014/main" id="{40307D63-13FB-69E3-DF69-341006063831}"/>
                </a:ext>
              </a:extLst>
            </p:cNvPr>
            <p:cNvSpPr>
              <a:spLocks/>
            </p:cNvSpPr>
            <p:nvPr/>
          </p:nvSpPr>
          <p:spPr bwMode="auto">
            <a:xfrm>
              <a:off x="4245926" y="4759849"/>
              <a:ext cx="320638" cy="334254"/>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1" name="Freeform 623">
              <a:extLst>
                <a:ext uri="{FF2B5EF4-FFF2-40B4-BE49-F238E27FC236}">
                  <a16:creationId xmlns:a16="http://schemas.microsoft.com/office/drawing/2014/main" id="{4EA47579-E1D8-EC5B-7B1D-5F29B3E8A2CD}"/>
                </a:ext>
              </a:extLst>
            </p:cNvPr>
            <p:cNvSpPr>
              <a:spLocks/>
            </p:cNvSpPr>
            <p:nvPr/>
          </p:nvSpPr>
          <p:spPr bwMode="auto">
            <a:xfrm>
              <a:off x="4289218" y="4983135"/>
              <a:ext cx="110937" cy="131266"/>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2" name="Freeform 624">
              <a:extLst>
                <a:ext uri="{FF2B5EF4-FFF2-40B4-BE49-F238E27FC236}">
                  <a16:creationId xmlns:a16="http://schemas.microsoft.com/office/drawing/2014/main" id="{968FBC5B-20F1-2825-AC2B-9D39B8A64679}"/>
                </a:ext>
              </a:extLst>
            </p:cNvPr>
            <p:cNvSpPr>
              <a:spLocks/>
            </p:cNvSpPr>
            <p:nvPr/>
          </p:nvSpPr>
          <p:spPr bwMode="auto">
            <a:xfrm>
              <a:off x="4277043" y="5007494"/>
              <a:ext cx="254346" cy="377558"/>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3" name="Freeform 625">
              <a:extLst>
                <a:ext uri="{FF2B5EF4-FFF2-40B4-BE49-F238E27FC236}">
                  <a16:creationId xmlns:a16="http://schemas.microsoft.com/office/drawing/2014/main" id="{7C0B8BFF-4B92-732C-7E56-AD0BF6A4EE03}"/>
                </a:ext>
              </a:extLst>
            </p:cNvPr>
            <p:cNvSpPr>
              <a:spLocks/>
            </p:cNvSpPr>
            <p:nvPr/>
          </p:nvSpPr>
          <p:spPr bwMode="auto">
            <a:xfrm>
              <a:off x="4389333" y="5360692"/>
              <a:ext cx="173171" cy="84307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4" name="Freeform 626">
              <a:extLst>
                <a:ext uri="{FF2B5EF4-FFF2-40B4-BE49-F238E27FC236}">
                  <a16:creationId xmlns:a16="http://schemas.microsoft.com/office/drawing/2014/main" id="{1B95C24C-19EF-0D86-7225-73079AEF6DAB}"/>
                </a:ext>
              </a:extLst>
            </p:cNvPr>
            <p:cNvSpPr>
              <a:spLocks/>
            </p:cNvSpPr>
            <p:nvPr/>
          </p:nvSpPr>
          <p:spPr bwMode="auto">
            <a:xfrm>
              <a:off x="4507035" y="5198302"/>
              <a:ext cx="254346" cy="277417"/>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5" name="Freeform 627">
              <a:extLst>
                <a:ext uri="{FF2B5EF4-FFF2-40B4-BE49-F238E27FC236}">
                  <a16:creationId xmlns:a16="http://schemas.microsoft.com/office/drawing/2014/main" id="{6E425522-B238-ECB0-6A6F-8759D76896B5}"/>
                </a:ext>
              </a:extLst>
            </p:cNvPr>
            <p:cNvSpPr>
              <a:spLocks/>
            </p:cNvSpPr>
            <p:nvPr/>
          </p:nvSpPr>
          <p:spPr bwMode="auto">
            <a:xfrm>
              <a:off x="4650444" y="5395876"/>
              <a:ext cx="178584" cy="175922"/>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6" name="Freeform 628">
              <a:extLst>
                <a:ext uri="{FF2B5EF4-FFF2-40B4-BE49-F238E27FC236}">
                  <a16:creationId xmlns:a16="http://schemas.microsoft.com/office/drawing/2014/main" id="{A313EF17-10D8-8498-5A09-0EFE36A79B80}"/>
                </a:ext>
              </a:extLst>
            </p:cNvPr>
            <p:cNvSpPr>
              <a:spLocks noEditPoints="1"/>
            </p:cNvSpPr>
            <p:nvPr/>
          </p:nvSpPr>
          <p:spPr bwMode="auto">
            <a:xfrm>
              <a:off x="4424509" y="4907352"/>
              <a:ext cx="788740" cy="799773"/>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7" name="Freeform 629">
              <a:extLst>
                <a:ext uri="{FF2B5EF4-FFF2-40B4-BE49-F238E27FC236}">
                  <a16:creationId xmlns:a16="http://schemas.microsoft.com/office/drawing/2014/main" id="{2E9B490A-C73F-A07B-4222-B35BBC132470}"/>
                </a:ext>
              </a:extLst>
            </p:cNvPr>
            <p:cNvSpPr>
              <a:spLocks/>
            </p:cNvSpPr>
            <p:nvPr/>
          </p:nvSpPr>
          <p:spPr bwMode="auto">
            <a:xfrm>
              <a:off x="4730264" y="5623224"/>
              <a:ext cx="106879" cy="110967"/>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8" name="Freeform 630">
              <a:extLst>
                <a:ext uri="{FF2B5EF4-FFF2-40B4-BE49-F238E27FC236}">
                  <a16:creationId xmlns:a16="http://schemas.microsoft.com/office/drawing/2014/main" id="{FEB49FBF-5F81-9CC8-7E0D-49E3C39116FA}"/>
                </a:ext>
              </a:extLst>
            </p:cNvPr>
            <p:cNvSpPr>
              <a:spLocks/>
            </p:cNvSpPr>
            <p:nvPr/>
          </p:nvSpPr>
          <p:spPr bwMode="auto">
            <a:xfrm>
              <a:off x="4424509" y="5448653"/>
              <a:ext cx="408575" cy="710457"/>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49" name="Freeform 631">
              <a:extLst>
                <a:ext uri="{FF2B5EF4-FFF2-40B4-BE49-F238E27FC236}">
                  <a16:creationId xmlns:a16="http://schemas.microsoft.com/office/drawing/2014/main" id="{0EF06E0E-F7BE-B6E4-5EA3-783A00FE1EE3}"/>
                </a:ext>
              </a:extLst>
            </p:cNvPr>
            <p:cNvSpPr>
              <a:spLocks/>
            </p:cNvSpPr>
            <p:nvPr/>
          </p:nvSpPr>
          <p:spPr bwMode="auto">
            <a:xfrm>
              <a:off x="4159339" y="4700306"/>
              <a:ext cx="86586" cy="96080"/>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0" name="Freeform 632">
              <a:extLst>
                <a:ext uri="{FF2B5EF4-FFF2-40B4-BE49-F238E27FC236}">
                  <a16:creationId xmlns:a16="http://schemas.microsoft.com/office/drawing/2014/main" id="{4A4EE9DD-54F2-02E2-812C-631D4DB46472}"/>
                </a:ext>
              </a:extLst>
            </p:cNvPr>
            <p:cNvSpPr>
              <a:spLocks/>
            </p:cNvSpPr>
            <p:nvPr/>
          </p:nvSpPr>
          <p:spPr bwMode="auto">
            <a:xfrm>
              <a:off x="4186398" y="4788266"/>
              <a:ext cx="67644" cy="5954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1" name="Freeform 633">
              <a:extLst>
                <a:ext uri="{FF2B5EF4-FFF2-40B4-BE49-F238E27FC236}">
                  <a16:creationId xmlns:a16="http://schemas.microsoft.com/office/drawing/2014/main" id="{D1012BBA-913E-E8CC-11FB-F559512978E2}"/>
                </a:ext>
              </a:extLst>
            </p:cNvPr>
            <p:cNvSpPr>
              <a:spLocks/>
            </p:cNvSpPr>
            <p:nvPr/>
          </p:nvSpPr>
          <p:spPr bwMode="auto">
            <a:xfrm>
              <a:off x="4110635" y="4720604"/>
              <a:ext cx="44646" cy="35186"/>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2" name="Freeform 634">
              <a:extLst>
                <a:ext uri="{FF2B5EF4-FFF2-40B4-BE49-F238E27FC236}">
                  <a16:creationId xmlns:a16="http://schemas.microsoft.com/office/drawing/2014/main" id="{5B0DDA79-31B5-582B-74B5-101B8D794DA8}"/>
                </a:ext>
              </a:extLst>
            </p:cNvPr>
            <p:cNvSpPr>
              <a:spLocks/>
            </p:cNvSpPr>
            <p:nvPr/>
          </p:nvSpPr>
          <p:spPr bwMode="auto">
            <a:xfrm>
              <a:off x="4063284" y="4648884"/>
              <a:ext cx="79822" cy="92020"/>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3" name="Freeform 635">
              <a:extLst>
                <a:ext uri="{FF2B5EF4-FFF2-40B4-BE49-F238E27FC236}">
                  <a16:creationId xmlns:a16="http://schemas.microsoft.com/office/drawing/2014/main" id="{899DD528-43BF-79B8-F6AA-F762EDF7FB5E}"/>
                </a:ext>
              </a:extLst>
            </p:cNvPr>
            <p:cNvSpPr>
              <a:spLocks/>
            </p:cNvSpPr>
            <p:nvPr/>
          </p:nvSpPr>
          <p:spPr bwMode="auto">
            <a:xfrm>
              <a:off x="3580299" y="4334928"/>
              <a:ext cx="593925" cy="381617"/>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4" name="Freeform 636">
              <a:extLst>
                <a:ext uri="{FF2B5EF4-FFF2-40B4-BE49-F238E27FC236}">
                  <a16:creationId xmlns:a16="http://schemas.microsoft.com/office/drawing/2014/main" id="{AAE1991E-CA0F-B505-6602-1D54880D87F0}"/>
                </a:ext>
              </a:extLst>
            </p:cNvPr>
            <p:cNvSpPr>
              <a:spLocks/>
            </p:cNvSpPr>
            <p:nvPr/>
          </p:nvSpPr>
          <p:spPr bwMode="auto">
            <a:xfrm>
              <a:off x="4122812" y="4689481"/>
              <a:ext cx="119055" cy="63603"/>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5" name="Freeform 637">
              <a:extLst>
                <a:ext uri="{FF2B5EF4-FFF2-40B4-BE49-F238E27FC236}">
                  <a16:creationId xmlns:a16="http://schemas.microsoft.com/office/drawing/2014/main" id="{58831668-4D90-7803-DC2B-330BEAB9E28B}"/>
                </a:ext>
              </a:extLst>
            </p:cNvPr>
            <p:cNvSpPr>
              <a:spLocks/>
            </p:cNvSpPr>
            <p:nvPr/>
          </p:nvSpPr>
          <p:spPr bwMode="auto">
            <a:xfrm>
              <a:off x="4122812" y="4636704"/>
              <a:ext cx="28411" cy="5954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6" name="Freeform 638">
              <a:extLst>
                <a:ext uri="{FF2B5EF4-FFF2-40B4-BE49-F238E27FC236}">
                  <a16:creationId xmlns:a16="http://schemas.microsoft.com/office/drawing/2014/main" id="{72B3AB59-C16F-78CB-B03B-D3AFF3AC39B8}"/>
                </a:ext>
              </a:extLst>
            </p:cNvPr>
            <p:cNvSpPr>
              <a:spLocks/>
            </p:cNvSpPr>
            <p:nvPr/>
          </p:nvSpPr>
          <p:spPr bwMode="auto">
            <a:xfrm>
              <a:off x="4420448" y="4601518"/>
              <a:ext cx="51410" cy="43303"/>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7" name="Freeform 639">
              <a:extLst>
                <a:ext uri="{FF2B5EF4-FFF2-40B4-BE49-F238E27FC236}">
                  <a16:creationId xmlns:a16="http://schemas.microsoft.com/office/drawing/2014/main" id="{D3816F7A-6A0A-E876-E499-DC53F0940059}"/>
                </a:ext>
              </a:extLst>
            </p:cNvPr>
            <p:cNvSpPr>
              <a:spLocks/>
            </p:cNvSpPr>
            <p:nvPr/>
          </p:nvSpPr>
          <p:spPr bwMode="auto">
            <a:xfrm>
              <a:off x="4467801" y="4601518"/>
              <a:ext cx="71704" cy="5954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8" name="Freeform 640">
              <a:extLst>
                <a:ext uri="{FF2B5EF4-FFF2-40B4-BE49-F238E27FC236}">
                  <a16:creationId xmlns:a16="http://schemas.microsoft.com/office/drawing/2014/main" id="{E921E557-A734-2772-B0F3-C69FC576CD8E}"/>
                </a:ext>
              </a:extLst>
            </p:cNvPr>
            <p:cNvSpPr>
              <a:spLocks/>
            </p:cNvSpPr>
            <p:nvPr/>
          </p:nvSpPr>
          <p:spPr bwMode="auto">
            <a:xfrm>
              <a:off x="2556153" y="3278038"/>
              <a:ext cx="769801" cy="516942"/>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59" name="Freeform 641">
              <a:extLst>
                <a:ext uri="{FF2B5EF4-FFF2-40B4-BE49-F238E27FC236}">
                  <a16:creationId xmlns:a16="http://schemas.microsoft.com/office/drawing/2014/main" id="{3313A917-7C6E-F4F6-B946-F10ADB9ACBCA}"/>
                </a:ext>
              </a:extLst>
            </p:cNvPr>
            <p:cNvSpPr>
              <a:spLocks/>
            </p:cNvSpPr>
            <p:nvPr/>
          </p:nvSpPr>
          <p:spPr bwMode="auto">
            <a:xfrm>
              <a:off x="3424714" y="3937072"/>
              <a:ext cx="1145907" cy="568366"/>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0" name="Freeform 642">
              <a:extLst>
                <a:ext uri="{FF2B5EF4-FFF2-40B4-BE49-F238E27FC236}">
                  <a16:creationId xmlns:a16="http://schemas.microsoft.com/office/drawing/2014/main" id="{6F4D7C68-B6B0-177C-AA4D-4CD316A16D4E}"/>
                </a:ext>
              </a:extLst>
            </p:cNvPr>
            <p:cNvSpPr>
              <a:spLocks noEditPoints="1"/>
            </p:cNvSpPr>
            <p:nvPr/>
          </p:nvSpPr>
          <p:spPr bwMode="auto">
            <a:xfrm>
              <a:off x="3104078" y="3253680"/>
              <a:ext cx="1692479" cy="870141"/>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1" name="Freeform 643">
              <a:extLst>
                <a:ext uri="{FF2B5EF4-FFF2-40B4-BE49-F238E27FC236}">
                  <a16:creationId xmlns:a16="http://schemas.microsoft.com/office/drawing/2014/main" id="{456977EA-EDFF-08E1-21AA-FB9ABAC5DFB9}"/>
                </a:ext>
              </a:extLst>
            </p:cNvPr>
            <p:cNvSpPr>
              <a:spLocks/>
            </p:cNvSpPr>
            <p:nvPr/>
          </p:nvSpPr>
          <p:spPr bwMode="auto">
            <a:xfrm>
              <a:off x="8291098" y="5190183"/>
              <a:ext cx="40587" cy="35186"/>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2" name="Freeform 644">
              <a:extLst>
                <a:ext uri="{FF2B5EF4-FFF2-40B4-BE49-F238E27FC236}">
                  <a16:creationId xmlns:a16="http://schemas.microsoft.com/office/drawing/2014/main" id="{5F6A65DF-62BD-2DC9-E965-C40EA40FE335}"/>
                </a:ext>
              </a:extLst>
            </p:cNvPr>
            <p:cNvSpPr>
              <a:spLocks/>
            </p:cNvSpPr>
            <p:nvPr/>
          </p:nvSpPr>
          <p:spPr bwMode="auto">
            <a:xfrm>
              <a:off x="8323568" y="5182063"/>
              <a:ext cx="51410" cy="18946"/>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3" name="Freeform 645">
              <a:extLst>
                <a:ext uri="{FF2B5EF4-FFF2-40B4-BE49-F238E27FC236}">
                  <a16:creationId xmlns:a16="http://schemas.microsoft.com/office/drawing/2014/main" id="{EE6FFA00-9128-C682-62AC-933EDEF969D7}"/>
                </a:ext>
              </a:extLst>
            </p:cNvPr>
            <p:cNvSpPr>
              <a:spLocks/>
            </p:cNvSpPr>
            <p:nvPr/>
          </p:nvSpPr>
          <p:spPr bwMode="auto">
            <a:xfrm>
              <a:off x="6137281" y="3893768"/>
              <a:ext cx="123115" cy="67663"/>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4" name="Freeform 646">
              <a:extLst>
                <a:ext uri="{FF2B5EF4-FFF2-40B4-BE49-F238E27FC236}">
                  <a16:creationId xmlns:a16="http://schemas.microsoft.com/office/drawing/2014/main" id="{38EA3FA1-4328-DC5C-499A-29D5E56EBDD9}"/>
                </a:ext>
              </a:extLst>
            </p:cNvPr>
            <p:cNvSpPr>
              <a:spLocks/>
            </p:cNvSpPr>
            <p:nvPr/>
          </p:nvSpPr>
          <p:spPr bwMode="auto">
            <a:xfrm>
              <a:off x="6081812" y="3949251"/>
              <a:ext cx="147465" cy="63603"/>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5" name="Freeform 647">
              <a:extLst>
                <a:ext uri="{FF2B5EF4-FFF2-40B4-BE49-F238E27FC236}">
                  <a16:creationId xmlns:a16="http://schemas.microsoft.com/office/drawing/2014/main" id="{CCD76216-6E4D-A378-5636-35194D8E8AE9}"/>
                </a:ext>
              </a:extLst>
            </p:cNvPr>
            <p:cNvSpPr>
              <a:spLocks/>
            </p:cNvSpPr>
            <p:nvPr/>
          </p:nvSpPr>
          <p:spPr bwMode="auto">
            <a:xfrm>
              <a:off x="6030402" y="3996615"/>
              <a:ext cx="225935" cy="219226"/>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6" name="Freeform 648">
              <a:extLst>
                <a:ext uri="{FF2B5EF4-FFF2-40B4-BE49-F238E27FC236}">
                  <a16:creationId xmlns:a16="http://schemas.microsoft.com/office/drawing/2014/main" id="{CAFF4964-E5A3-4232-3B23-B22E5D9F89CC}"/>
                </a:ext>
              </a:extLst>
            </p:cNvPr>
            <p:cNvSpPr>
              <a:spLocks/>
            </p:cNvSpPr>
            <p:nvPr/>
          </p:nvSpPr>
          <p:spPr bwMode="auto">
            <a:xfrm>
              <a:off x="6161632" y="4008794"/>
              <a:ext cx="106879" cy="10014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7" name="Freeform 649">
              <a:extLst>
                <a:ext uri="{FF2B5EF4-FFF2-40B4-BE49-F238E27FC236}">
                  <a16:creationId xmlns:a16="http://schemas.microsoft.com/office/drawing/2014/main" id="{E2A2EC42-92D1-8F91-3DF7-42B2EAE73F92}"/>
                </a:ext>
              </a:extLst>
            </p:cNvPr>
            <p:cNvSpPr>
              <a:spLocks/>
            </p:cNvSpPr>
            <p:nvPr/>
          </p:nvSpPr>
          <p:spPr bwMode="auto">
            <a:xfrm>
              <a:off x="5796349" y="3893768"/>
              <a:ext cx="262463" cy="225993"/>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8" name="Freeform 650">
              <a:extLst>
                <a:ext uri="{FF2B5EF4-FFF2-40B4-BE49-F238E27FC236}">
                  <a16:creationId xmlns:a16="http://schemas.microsoft.com/office/drawing/2014/main" id="{066E3DAC-09EE-0238-6777-A2D9FA3E2732}"/>
                </a:ext>
              </a:extLst>
            </p:cNvPr>
            <p:cNvSpPr>
              <a:spLocks/>
            </p:cNvSpPr>
            <p:nvPr/>
          </p:nvSpPr>
          <p:spPr bwMode="auto">
            <a:xfrm>
              <a:off x="6014166" y="3981730"/>
              <a:ext cx="87938" cy="5954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69" name="Freeform 651">
              <a:extLst>
                <a:ext uri="{FF2B5EF4-FFF2-40B4-BE49-F238E27FC236}">
                  <a16:creationId xmlns:a16="http://schemas.microsoft.com/office/drawing/2014/main" id="{EC0EEA47-67C3-27E8-C764-1CC467BA3519}"/>
                </a:ext>
              </a:extLst>
            </p:cNvPr>
            <p:cNvSpPr>
              <a:spLocks/>
            </p:cNvSpPr>
            <p:nvPr/>
          </p:nvSpPr>
          <p:spPr bwMode="auto">
            <a:xfrm>
              <a:off x="5939758" y="3885647"/>
              <a:ext cx="82527" cy="51423"/>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0" name="Freeform 652">
              <a:extLst>
                <a:ext uri="{FF2B5EF4-FFF2-40B4-BE49-F238E27FC236}">
                  <a16:creationId xmlns:a16="http://schemas.microsoft.com/office/drawing/2014/main" id="{D065415D-1CB8-11D6-DA47-D3D29B8A9D4E}"/>
                </a:ext>
              </a:extLst>
            </p:cNvPr>
            <p:cNvSpPr>
              <a:spLocks/>
            </p:cNvSpPr>
            <p:nvPr/>
          </p:nvSpPr>
          <p:spPr bwMode="auto">
            <a:xfrm>
              <a:off x="6007403" y="3922186"/>
              <a:ext cx="14882" cy="14886"/>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1" name="Freeform 653">
              <a:extLst>
                <a:ext uri="{FF2B5EF4-FFF2-40B4-BE49-F238E27FC236}">
                  <a16:creationId xmlns:a16="http://schemas.microsoft.com/office/drawing/2014/main" id="{8054AB98-C0CC-165E-0089-3027F2BDE96C}"/>
                </a:ext>
              </a:extLst>
            </p:cNvPr>
            <p:cNvSpPr>
              <a:spLocks/>
            </p:cNvSpPr>
            <p:nvPr/>
          </p:nvSpPr>
          <p:spPr bwMode="auto">
            <a:xfrm>
              <a:off x="5958698" y="3830164"/>
              <a:ext cx="79822" cy="71723"/>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2" name="Freeform 654">
              <a:extLst>
                <a:ext uri="{FF2B5EF4-FFF2-40B4-BE49-F238E27FC236}">
                  <a16:creationId xmlns:a16="http://schemas.microsoft.com/office/drawing/2014/main" id="{3797A242-6515-CE01-ACC1-286B9E69CBE1}"/>
                </a:ext>
              </a:extLst>
            </p:cNvPr>
            <p:cNvSpPr>
              <a:spLocks/>
            </p:cNvSpPr>
            <p:nvPr/>
          </p:nvSpPr>
          <p:spPr bwMode="auto">
            <a:xfrm>
              <a:off x="6054753" y="3711078"/>
              <a:ext cx="59527" cy="87961"/>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3" name="Freeform 655">
              <a:extLst>
                <a:ext uri="{FF2B5EF4-FFF2-40B4-BE49-F238E27FC236}">
                  <a16:creationId xmlns:a16="http://schemas.microsoft.com/office/drawing/2014/main" id="{7864F21E-E74E-DB73-6227-02B471538805}"/>
                </a:ext>
              </a:extLst>
            </p:cNvPr>
            <p:cNvSpPr>
              <a:spLocks/>
            </p:cNvSpPr>
            <p:nvPr/>
          </p:nvSpPr>
          <p:spPr bwMode="auto">
            <a:xfrm>
              <a:off x="6011461" y="3790921"/>
              <a:ext cx="177231" cy="205694"/>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4" name="Freeform 656">
              <a:extLst>
                <a:ext uri="{FF2B5EF4-FFF2-40B4-BE49-F238E27FC236}">
                  <a16:creationId xmlns:a16="http://schemas.microsoft.com/office/drawing/2014/main" id="{C5B14437-4F07-0481-6A48-FB46E200A4FF}"/>
                </a:ext>
              </a:extLst>
            </p:cNvPr>
            <p:cNvSpPr>
              <a:spLocks/>
            </p:cNvSpPr>
            <p:nvPr/>
          </p:nvSpPr>
          <p:spPr bwMode="auto">
            <a:xfrm>
              <a:off x="6323982" y="3854523"/>
              <a:ext cx="353107" cy="209754"/>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5" name="Freeform 657">
              <a:extLst>
                <a:ext uri="{FF2B5EF4-FFF2-40B4-BE49-F238E27FC236}">
                  <a16:creationId xmlns:a16="http://schemas.microsoft.com/office/drawing/2014/main" id="{510690EE-20BA-31D4-A16E-651C45261B71}"/>
                </a:ext>
              </a:extLst>
            </p:cNvPr>
            <p:cNvSpPr>
              <a:spLocks/>
            </p:cNvSpPr>
            <p:nvPr/>
          </p:nvSpPr>
          <p:spPr bwMode="auto">
            <a:xfrm>
              <a:off x="6213043" y="3933011"/>
              <a:ext cx="119055" cy="48717"/>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6" name="Freeform 658">
              <a:extLst>
                <a:ext uri="{FF2B5EF4-FFF2-40B4-BE49-F238E27FC236}">
                  <a16:creationId xmlns:a16="http://schemas.microsoft.com/office/drawing/2014/main" id="{28E01789-1B46-694C-8081-1F5F33D5178B}"/>
                </a:ext>
              </a:extLst>
            </p:cNvPr>
            <p:cNvSpPr>
              <a:spLocks/>
            </p:cNvSpPr>
            <p:nvPr/>
          </p:nvSpPr>
          <p:spPr bwMode="auto">
            <a:xfrm>
              <a:off x="6344274" y="3754382"/>
              <a:ext cx="186701" cy="139386"/>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7" name="Freeform 659">
              <a:extLst>
                <a:ext uri="{FF2B5EF4-FFF2-40B4-BE49-F238E27FC236}">
                  <a16:creationId xmlns:a16="http://schemas.microsoft.com/office/drawing/2014/main" id="{D8CE57EC-0ACB-8A6D-F6A2-61F7109C6F68}"/>
                </a:ext>
              </a:extLst>
            </p:cNvPr>
            <p:cNvSpPr>
              <a:spLocks/>
            </p:cNvSpPr>
            <p:nvPr/>
          </p:nvSpPr>
          <p:spPr bwMode="auto">
            <a:xfrm>
              <a:off x="6300982" y="3746263"/>
              <a:ext cx="114996" cy="7578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8" name="Freeform 660">
              <a:extLst>
                <a:ext uri="{FF2B5EF4-FFF2-40B4-BE49-F238E27FC236}">
                  <a16:creationId xmlns:a16="http://schemas.microsoft.com/office/drawing/2014/main" id="{A5A5CBD6-9BBC-11D8-2CDD-C7281CE437EF}"/>
                </a:ext>
              </a:extLst>
            </p:cNvPr>
            <p:cNvSpPr>
              <a:spLocks/>
            </p:cNvSpPr>
            <p:nvPr/>
          </p:nvSpPr>
          <p:spPr bwMode="auto">
            <a:xfrm>
              <a:off x="6300982" y="3698899"/>
              <a:ext cx="142055" cy="71723"/>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79" name="Freeform 661">
              <a:extLst>
                <a:ext uri="{FF2B5EF4-FFF2-40B4-BE49-F238E27FC236}">
                  <a16:creationId xmlns:a16="http://schemas.microsoft.com/office/drawing/2014/main" id="{621A5975-8293-9753-9808-6EC784E91E62}"/>
                </a:ext>
              </a:extLst>
            </p:cNvPr>
            <p:cNvSpPr>
              <a:spLocks/>
            </p:cNvSpPr>
            <p:nvPr/>
          </p:nvSpPr>
          <p:spPr bwMode="auto">
            <a:xfrm>
              <a:off x="6344274" y="3655596"/>
              <a:ext cx="94704" cy="5954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0" name="Freeform 662">
              <a:extLst>
                <a:ext uri="{FF2B5EF4-FFF2-40B4-BE49-F238E27FC236}">
                  <a16:creationId xmlns:a16="http://schemas.microsoft.com/office/drawing/2014/main" id="{588E6415-29E3-C11B-A4B4-5D9ADEEDE828}"/>
                </a:ext>
              </a:extLst>
            </p:cNvPr>
            <p:cNvSpPr>
              <a:spLocks/>
            </p:cNvSpPr>
            <p:nvPr/>
          </p:nvSpPr>
          <p:spPr bwMode="auto">
            <a:xfrm>
              <a:off x="6272571" y="3778741"/>
              <a:ext cx="63586" cy="31125"/>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1" name="Freeform 663">
              <a:extLst>
                <a:ext uri="{FF2B5EF4-FFF2-40B4-BE49-F238E27FC236}">
                  <a16:creationId xmlns:a16="http://schemas.microsoft.com/office/drawing/2014/main" id="{4DDA98A2-8198-1625-B2FB-FBF15CD693E1}"/>
                </a:ext>
              </a:extLst>
            </p:cNvPr>
            <p:cNvSpPr>
              <a:spLocks/>
            </p:cNvSpPr>
            <p:nvPr/>
          </p:nvSpPr>
          <p:spPr bwMode="auto">
            <a:xfrm>
              <a:off x="6173808" y="3786860"/>
              <a:ext cx="189405" cy="166450"/>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2" name="Freeform 664">
              <a:extLst>
                <a:ext uri="{FF2B5EF4-FFF2-40B4-BE49-F238E27FC236}">
                  <a16:creationId xmlns:a16="http://schemas.microsoft.com/office/drawing/2014/main" id="{1509600E-80BE-3AF4-1484-79999B711C33}"/>
                </a:ext>
              </a:extLst>
            </p:cNvPr>
            <p:cNvSpPr>
              <a:spLocks/>
            </p:cNvSpPr>
            <p:nvPr/>
          </p:nvSpPr>
          <p:spPr bwMode="auto">
            <a:xfrm>
              <a:off x="6288805" y="3961431"/>
              <a:ext cx="182643" cy="119086"/>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3" name="Freeform 665">
              <a:extLst>
                <a:ext uri="{FF2B5EF4-FFF2-40B4-BE49-F238E27FC236}">
                  <a16:creationId xmlns:a16="http://schemas.microsoft.com/office/drawing/2014/main" id="{EDD4CB93-7C76-183C-18F3-44CF71BA4DDC}"/>
                </a:ext>
              </a:extLst>
            </p:cNvPr>
            <p:cNvSpPr>
              <a:spLocks/>
            </p:cNvSpPr>
            <p:nvPr/>
          </p:nvSpPr>
          <p:spPr bwMode="auto">
            <a:xfrm>
              <a:off x="6415978" y="3957371"/>
              <a:ext cx="66292" cy="79843"/>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4" name="Freeform 666">
              <a:extLst>
                <a:ext uri="{FF2B5EF4-FFF2-40B4-BE49-F238E27FC236}">
                  <a16:creationId xmlns:a16="http://schemas.microsoft.com/office/drawing/2014/main" id="{53A13D34-005D-C7B7-88FC-181C995510A5}"/>
                </a:ext>
              </a:extLst>
            </p:cNvPr>
            <p:cNvSpPr>
              <a:spLocks/>
            </p:cNvSpPr>
            <p:nvPr/>
          </p:nvSpPr>
          <p:spPr bwMode="auto">
            <a:xfrm>
              <a:off x="6443036" y="4000673"/>
              <a:ext cx="39234" cy="40597"/>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5" name="Freeform 667">
              <a:extLst>
                <a:ext uri="{FF2B5EF4-FFF2-40B4-BE49-F238E27FC236}">
                  <a16:creationId xmlns:a16="http://schemas.microsoft.com/office/drawing/2014/main" id="{2C42DD90-A66D-D3A9-A7A5-B8CB39C2BB91}"/>
                </a:ext>
              </a:extLst>
            </p:cNvPr>
            <p:cNvSpPr>
              <a:spLocks/>
            </p:cNvSpPr>
            <p:nvPr/>
          </p:nvSpPr>
          <p:spPr bwMode="auto">
            <a:xfrm>
              <a:off x="6323982" y="4064277"/>
              <a:ext cx="127173" cy="7578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6" name="Freeform 668">
              <a:extLst>
                <a:ext uri="{FF2B5EF4-FFF2-40B4-BE49-F238E27FC236}">
                  <a16:creationId xmlns:a16="http://schemas.microsoft.com/office/drawing/2014/main" id="{72C6F350-56CE-E04E-2BD5-D6AFC8318A3E}"/>
                </a:ext>
              </a:extLst>
            </p:cNvPr>
            <p:cNvSpPr>
              <a:spLocks/>
            </p:cNvSpPr>
            <p:nvPr/>
          </p:nvSpPr>
          <p:spPr bwMode="auto">
            <a:xfrm>
              <a:off x="6200866" y="4045332"/>
              <a:ext cx="71704" cy="5954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7" name="Freeform 669">
              <a:extLst>
                <a:ext uri="{FF2B5EF4-FFF2-40B4-BE49-F238E27FC236}">
                  <a16:creationId xmlns:a16="http://schemas.microsoft.com/office/drawing/2014/main" id="{647E79D5-B32A-02B2-E7A6-732BAD0A112B}"/>
                </a:ext>
              </a:extLst>
            </p:cNvPr>
            <p:cNvSpPr>
              <a:spLocks/>
            </p:cNvSpPr>
            <p:nvPr/>
          </p:nvSpPr>
          <p:spPr bwMode="auto">
            <a:xfrm>
              <a:off x="6252276" y="4016914"/>
              <a:ext cx="87938" cy="106906"/>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8" name="Freeform 670">
              <a:extLst>
                <a:ext uri="{FF2B5EF4-FFF2-40B4-BE49-F238E27FC236}">
                  <a16:creationId xmlns:a16="http://schemas.microsoft.com/office/drawing/2014/main" id="{35DFE6F8-C942-6DFD-4EB0-1EBF7CDDC31C}"/>
                </a:ext>
              </a:extLst>
            </p:cNvPr>
            <p:cNvSpPr>
              <a:spLocks/>
            </p:cNvSpPr>
            <p:nvPr/>
          </p:nvSpPr>
          <p:spPr bwMode="auto">
            <a:xfrm>
              <a:off x="6204926" y="3953312"/>
              <a:ext cx="139350" cy="7578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89" name="Freeform 671">
              <a:extLst>
                <a:ext uri="{FF2B5EF4-FFF2-40B4-BE49-F238E27FC236}">
                  <a16:creationId xmlns:a16="http://schemas.microsoft.com/office/drawing/2014/main" id="{46CA3292-C6B9-979E-9DAD-0B115673F0D8}"/>
                </a:ext>
              </a:extLst>
            </p:cNvPr>
            <p:cNvSpPr>
              <a:spLocks/>
            </p:cNvSpPr>
            <p:nvPr/>
          </p:nvSpPr>
          <p:spPr bwMode="auto">
            <a:xfrm>
              <a:off x="6284745" y="4123821"/>
              <a:ext cx="123115" cy="127206"/>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0" name="Freeform 672">
              <a:extLst>
                <a:ext uri="{FF2B5EF4-FFF2-40B4-BE49-F238E27FC236}">
                  <a16:creationId xmlns:a16="http://schemas.microsoft.com/office/drawing/2014/main" id="{492F1163-1EE3-4A59-39A4-3B0718A45123}"/>
                </a:ext>
              </a:extLst>
            </p:cNvPr>
            <p:cNvSpPr>
              <a:spLocks/>
            </p:cNvSpPr>
            <p:nvPr/>
          </p:nvSpPr>
          <p:spPr bwMode="auto">
            <a:xfrm>
              <a:off x="6395685" y="4117053"/>
              <a:ext cx="59527" cy="39244"/>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1" name="Freeform 673">
              <a:extLst>
                <a:ext uri="{FF2B5EF4-FFF2-40B4-BE49-F238E27FC236}">
                  <a16:creationId xmlns:a16="http://schemas.microsoft.com/office/drawing/2014/main" id="{58C06C21-27E4-4D7B-A864-B4054BCC2B7C}"/>
                </a:ext>
              </a:extLst>
            </p:cNvPr>
            <p:cNvSpPr>
              <a:spLocks/>
            </p:cNvSpPr>
            <p:nvPr/>
          </p:nvSpPr>
          <p:spPr bwMode="auto">
            <a:xfrm>
              <a:off x="6268513" y="4104875"/>
              <a:ext cx="35175" cy="71723"/>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2" name="Freeform 674">
              <a:extLst>
                <a:ext uri="{FF2B5EF4-FFF2-40B4-BE49-F238E27FC236}">
                  <a16:creationId xmlns:a16="http://schemas.microsoft.com/office/drawing/2014/main" id="{0C17071E-E115-2734-1C68-311CECB684FF}"/>
                </a:ext>
              </a:extLst>
            </p:cNvPr>
            <p:cNvSpPr>
              <a:spLocks/>
            </p:cNvSpPr>
            <p:nvPr/>
          </p:nvSpPr>
          <p:spPr bwMode="auto">
            <a:xfrm>
              <a:off x="6288805" y="4112995"/>
              <a:ext cx="51410" cy="35186"/>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3" name="Freeform 675">
              <a:extLst>
                <a:ext uri="{FF2B5EF4-FFF2-40B4-BE49-F238E27FC236}">
                  <a16:creationId xmlns:a16="http://schemas.microsoft.com/office/drawing/2014/main" id="{260F50F5-D781-6F0E-F946-63A207012CA7}"/>
                </a:ext>
              </a:extLst>
            </p:cNvPr>
            <p:cNvSpPr>
              <a:spLocks/>
            </p:cNvSpPr>
            <p:nvPr/>
          </p:nvSpPr>
          <p:spPr bwMode="auto">
            <a:xfrm>
              <a:off x="6724440" y="4135999"/>
              <a:ext cx="75763" cy="63603"/>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4" name="Freeform 676">
              <a:extLst>
                <a:ext uri="{FF2B5EF4-FFF2-40B4-BE49-F238E27FC236}">
                  <a16:creationId xmlns:a16="http://schemas.microsoft.com/office/drawing/2014/main" id="{732903EA-A891-5D71-3B35-AF5383226F3C}"/>
                </a:ext>
              </a:extLst>
            </p:cNvPr>
            <p:cNvSpPr>
              <a:spLocks/>
            </p:cNvSpPr>
            <p:nvPr/>
          </p:nvSpPr>
          <p:spPr bwMode="auto">
            <a:xfrm>
              <a:off x="6752851" y="4168477"/>
              <a:ext cx="392341" cy="332900"/>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5" name="Freeform 677">
              <a:extLst>
                <a:ext uri="{FF2B5EF4-FFF2-40B4-BE49-F238E27FC236}">
                  <a16:creationId xmlns:a16="http://schemas.microsoft.com/office/drawing/2014/main" id="{F5D701F3-1E1F-6589-0561-14A19F73A994}"/>
                </a:ext>
              </a:extLst>
            </p:cNvPr>
            <p:cNvSpPr>
              <a:spLocks/>
            </p:cNvSpPr>
            <p:nvPr/>
          </p:nvSpPr>
          <p:spPr bwMode="auto">
            <a:xfrm>
              <a:off x="6760968" y="4172538"/>
              <a:ext cx="31117" cy="2300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6" name="Freeform 678">
              <a:extLst>
                <a:ext uri="{FF2B5EF4-FFF2-40B4-BE49-F238E27FC236}">
                  <a16:creationId xmlns:a16="http://schemas.microsoft.com/office/drawing/2014/main" id="{B5E3CC72-3038-6E6D-717C-8F412FF93567}"/>
                </a:ext>
              </a:extLst>
            </p:cNvPr>
            <p:cNvSpPr>
              <a:spLocks/>
            </p:cNvSpPr>
            <p:nvPr/>
          </p:nvSpPr>
          <p:spPr bwMode="auto">
            <a:xfrm>
              <a:off x="6668970" y="4076456"/>
              <a:ext cx="139350" cy="71723"/>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7" name="Freeform 679">
              <a:extLst>
                <a:ext uri="{FF2B5EF4-FFF2-40B4-BE49-F238E27FC236}">
                  <a16:creationId xmlns:a16="http://schemas.microsoft.com/office/drawing/2014/main" id="{E9DD84EB-8D6D-9DC5-A1F5-AE33B56D57F7}"/>
                </a:ext>
              </a:extLst>
            </p:cNvPr>
            <p:cNvSpPr>
              <a:spLocks/>
            </p:cNvSpPr>
            <p:nvPr/>
          </p:nvSpPr>
          <p:spPr bwMode="auto">
            <a:xfrm>
              <a:off x="6765027" y="4123821"/>
              <a:ext cx="106879" cy="83902"/>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8" name="Freeform 680">
              <a:extLst>
                <a:ext uri="{FF2B5EF4-FFF2-40B4-BE49-F238E27FC236}">
                  <a16:creationId xmlns:a16="http://schemas.microsoft.com/office/drawing/2014/main" id="{03353AD5-37C1-A0C6-AB93-A8953C102A02}"/>
                </a:ext>
              </a:extLst>
            </p:cNvPr>
            <p:cNvSpPr>
              <a:spLocks/>
            </p:cNvSpPr>
            <p:nvPr/>
          </p:nvSpPr>
          <p:spPr bwMode="auto">
            <a:xfrm>
              <a:off x="6800202" y="4386351"/>
              <a:ext cx="35175" cy="40597"/>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299" name="Freeform 681">
              <a:extLst>
                <a:ext uri="{FF2B5EF4-FFF2-40B4-BE49-F238E27FC236}">
                  <a16:creationId xmlns:a16="http://schemas.microsoft.com/office/drawing/2014/main" id="{553E1193-214A-53C8-4668-05CE8FAE345F}"/>
                </a:ext>
              </a:extLst>
            </p:cNvPr>
            <p:cNvSpPr>
              <a:spLocks/>
            </p:cNvSpPr>
            <p:nvPr/>
          </p:nvSpPr>
          <p:spPr bwMode="auto">
            <a:xfrm>
              <a:off x="6578327" y="4236140"/>
              <a:ext cx="137996" cy="106906"/>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0" name="Freeform 682">
              <a:extLst>
                <a:ext uri="{FF2B5EF4-FFF2-40B4-BE49-F238E27FC236}">
                  <a16:creationId xmlns:a16="http://schemas.microsoft.com/office/drawing/2014/main" id="{5825E1E1-3730-7DDC-5E8E-144B186218AD}"/>
                </a:ext>
              </a:extLst>
            </p:cNvPr>
            <p:cNvSpPr>
              <a:spLocks/>
            </p:cNvSpPr>
            <p:nvPr/>
          </p:nvSpPr>
          <p:spPr bwMode="auto">
            <a:xfrm>
              <a:off x="6641912" y="4228021"/>
              <a:ext cx="197524" cy="186748"/>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1" name="Freeform 683">
              <a:extLst>
                <a:ext uri="{FF2B5EF4-FFF2-40B4-BE49-F238E27FC236}">
                  <a16:creationId xmlns:a16="http://schemas.microsoft.com/office/drawing/2014/main" id="{57E4064B-5153-7E0A-09E2-44C32C070156}"/>
                </a:ext>
              </a:extLst>
            </p:cNvPr>
            <p:cNvSpPr>
              <a:spLocks/>
            </p:cNvSpPr>
            <p:nvPr/>
          </p:nvSpPr>
          <p:spPr bwMode="auto">
            <a:xfrm>
              <a:off x="6391626" y="4119762"/>
              <a:ext cx="376106" cy="143444"/>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2" name="Freeform 684">
              <a:extLst>
                <a:ext uri="{FF2B5EF4-FFF2-40B4-BE49-F238E27FC236}">
                  <a16:creationId xmlns:a16="http://schemas.microsoft.com/office/drawing/2014/main" id="{B5A67DF4-BC31-6678-4EC8-9FD93788D72C}"/>
                </a:ext>
              </a:extLst>
            </p:cNvPr>
            <p:cNvSpPr>
              <a:spLocks/>
            </p:cNvSpPr>
            <p:nvPr/>
          </p:nvSpPr>
          <p:spPr bwMode="auto">
            <a:xfrm>
              <a:off x="6562090" y="4347107"/>
              <a:ext cx="416693" cy="334254"/>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3" name="Freeform 685">
              <a:extLst>
                <a:ext uri="{FF2B5EF4-FFF2-40B4-BE49-F238E27FC236}">
                  <a16:creationId xmlns:a16="http://schemas.microsoft.com/office/drawing/2014/main" id="{918B207A-1F0D-1CAE-64B2-B7B29F084414}"/>
                </a:ext>
              </a:extLst>
            </p:cNvPr>
            <p:cNvSpPr>
              <a:spLocks/>
            </p:cNvSpPr>
            <p:nvPr/>
          </p:nvSpPr>
          <p:spPr bwMode="auto">
            <a:xfrm>
              <a:off x="6570208" y="4322747"/>
              <a:ext cx="82527" cy="87961"/>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4" name="Freeform 686">
              <a:extLst>
                <a:ext uri="{FF2B5EF4-FFF2-40B4-BE49-F238E27FC236}">
                  <a16:creationId xmlns:a16="http://schemas.microsoft.com/office/drawing/2014/main" id="{9B5242F3-0698-D4E1-D3EC-58A325347045}"/>
                </a:ext>
              </a:extLst>
            </p:cNvPr>
            <p:cNvSpPr>
              <a:spLocks/>
            </p:cNvSpPr>
            <p:nvPr/>
          </p:nvSpPr>
          <p:spPr bwMode="auto">
            <a:xfrm>
              <a:off x="6574267" y="4291624"/>
              <a:ext cx="31117" cy="35186"/>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5" name="Freeform 687">
              <a:extLst>
                <a:ext uri="{FF2B5EF4-FFF2-40B4-BE49-F238E27FC236}">
                  <a16:creationId xmlns:a16="http://schemas.microsoft.com/office/drawing/2014/main" id="{C72908AF-CF36-3FB5-FD57-B4E1DFC06886}"/>
                </a:ext>
              </a:extLst>
            </p:cNvPr>
            <p:cNvSpPr>
              <a:spLocks/>
            </p:cNvSpPr>
            <p:nvPr/>
          </p:nvSpPr>
          <p:spPr bwMode="auto">
            <a:xfrm>
              <a:off x="6570208" y="4338988"/>
              <a:ext cx="12177" cy="28418"/>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6" name="Freeform 688">
              <a:extLst>
                <a:ext uri="{FF2B5EF4-FFF2-40B4-BE49-F238E27FC236}">
                  <a16:creationId xmlns:a16="http://schemas.microsoft.com/office/drawing/2014/main" id="{7E9E9E50-D8A4-2E46-145C-5B3BECBA8A5B}"/>
                </a:ext>
              </a:extLst>
            </p:cNvPr>
            <p:cNvSpPr>
              <a:spLocks/>
            </p:cNvSpPr>
            <p:nvPr/>
          </p:nvSpPr>
          <p:spPr bwMode="auto">
            <a:xfrm>
              <a:off x="6553974" y="4322747"/>
              <a:ext cx="32469" cy="104201"/>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7" name="Freeform 689">
              <a:extLst>
                <a:ext uri="{FF2B5EF4-FFF2-40B4-BE49-F238E27FC236}">
                  <a16:creationId xmlns:a16="http://schemas.microsoft.com/office/drawing/2014/main" id="{1A5C226C-CBB6-2F9B-16F9-C89FC91767EE}"/>
                </a:ext>
              </a:extLst>
            </p:cNvPr>
            <p:cNvSpPr>
              <a:spLocks/>
            </p:cNvSpPr>
            <p:nvPr/>
          </p:nvSpPr>
          <p:spPr bwMode="auto">
            <a:xfrm>
              <a:off x="6882728" y="4478371"/>
              <a:ext cx="20293" cy="31125"/>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8" name="Freeform 690">
              <a:extLst>
                <a:ext uri="{FF2B5EF4-FFF2-40B4-BE49-F238E27FC236}">
                  <a16:creationId xmlns:a16="http://schemas.microsoft.com/office/drawing/2014/main" id="{784E1FF2-F1C1-3DD5-57DA-22E18346B23C}"/>
                </a:ext>
              </a:extLst>
            </p:cNvPr>
            <p:cNvSpPr>
              <a:spLocks/>
            </p:cNvSpPr>
            <p:nvPr/>
          </p:nvSpPr>
          <p:spPr bwMode="auto">
            <a:xfrm>
              <a:off x="6720382" y="4625878"/>
              <a:ext cx="211053" cy="133972"/>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09" name="Freeform 691">
              <a:extLst>
                <a:ext uri="{FF2B5EF4-FFF2-40B4-BE49-F238E27FC236}">
                  <a16:creationId xmlns:a16="http://schemas.microsoft.com/office/drawing/2014/main" id="{9E73CF0B-30E8-4077-7876-561B0EFCF1A3}"/>
                </a:ext>
              </a:extLst>
            </p:cNvPr>
            <p:cNvSpPr>
              <a:spLocks/>
            </p:cNvSpPr>
            <p:nvPr/>
          </p:nvSpPr>
          <p:spPr bwMode="auto">
            <a:xfrm>
              <a:off x="6907080" y="4478371"/>
              <a:ext cx="162348" cy="194868"/>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0" name="Freeform 692">
              <a:extLst>
                <a:ext uri="{FF2B5EF4-FFF2-40B4-BE49-F238E27FC236}">
                  <a16:creationId xmlns:a16="http://schemas.microsoft.com/office/drawing/2014/main" id="{6C70EB47-63C5-6365-CD4A-4DBFAB3C24D6}"/>
                </a:ext>
              </a:extLst>
            </p:cNvPr>
            <p:cNvSpPr>
              <a:spLocks/>
            </p:cNvSpPr>
            <p:nvPr/>
          </p:nvSpPr>
          <p:spPr bwMode="auto">
            <a:xfrm>
              <a:off x="7252069" y="4096756"/>
              <a:ext cx="217818" cy="94728"/>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1" name="Freeform 693">
              <a:extLst>
                <a:ext uri="{FF2B5EF4-FFF2-40B4-BE49-F238E27FC236}">
                  <a16:creationId xmlns:a16="http://schemas.microsoft.com/office/drawing/2014/main" id="{57390911-E1EC-1185-798A-C3BF34B1F890}"/>
                </a:ext>
              </a:extLst>
            </p:cNvPr>
            <p:cNvSpPr>
              <a:spLocks/>
            </p:cNvSpPr>
            <p:nvPr/>
          </p:nvSpPr>
          <p:spPr bwMode="auto">
            <a:xfrm>
              <a:off x="6986902" y="4037213"/>
              <a:ext cx="353107" cy="207047"/>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2" name="Freeform 694">
              <a:extLst>
                <a:ext uri="{FF2B5EF4-FFF2-40B4-BE49-F238E27FC236}">
                  <a16:creationId xmlns:a16="http://schemas.microsoft.com/office/drawing/2014/main" id="{8367982C-B11F-8C92-61E0-1111DEE2E4BF}"/>
                </a:ext>
              </a:extLst>
            </p:cNvPr>
            <p:cNvSpPr>
              <a:spLocks/>
            </p:cNvSpPr>
            <p:nvPr/>
          </p:nvSpPr>
          <p:spPr bwMode="auto">
            <a:xfrm>
              <a:off x="7093781" y="4267265"/>
              <a:ext cx="0" cy="406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3" name="Freeform 695">
              <a:extLst>
                <a:ext uri="{FF2B5EF4-FFF2-40B4-BE49-F238E27FC236}">
                  <a16:creationId xmlns:a16="http://schemas.microsoft.com/office/drawing/2014/main" id="{AA9F3E4E-FB44-5F9F-D3AA-8BCA4F457044}"/>
                </a:ext>
              </a:extLst>
            </p:cNvPr>
            <p:cNvSpPr>
              <a:spLocks/>
            </p:cNvSpPr>
            <p:nvPr/>
          </p:nvSpPr>
          <p:spPr bwMode="auto">
            <a:xfrm>
              <a:off x="6911139" y="4108935"/>
              <a:ext cx="289520" cy="170509"/>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4" name="Freeform 696">
              <a:extLst>
                <a:ext uri="{FF2B5EF4-FFF2-40B4-BE49-F238E27FC236}">
                  <a16:creationId xmlns:a16="http://schemas.microsoft.com/office/drawing/2014/main" id="{913D9C7C-A621-A9CE-B987-EAF5462CE296}"/>
                </a:ext>
              </a:extLst>
            </p:cNvPr>
            <p:cNvSpPr>
              <a:spLocks/>
            </p:cNvSpPr>
            <p:nvPr/>
          </p:nvSpPr>
          <p:spPr bwMode="auto">
            <a:xfrm>
              <a:off x="7216895" y="4148179"/>
              <a:ext cx="158288" cy="106906"/>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5" name="Freeform 697">
              <a:extLst>
                <a:ext uri="{FF2B5EF4-FFF2-40B4-BE49-F238E27FC236}">
                  <a16:creationId xmlns:a16="http://schemas.microsoft.com/office/drawing/2014/main" id="{71C969B1-1E18-1519-853B-AD6887E12346}"/>
                </a:ext>
              </a:extLst>
            </p:cNvPr>
            <p:cNvSpPr>
              <a:spLocks/>
            </p:cNvSpPr>
            <p:nvPr/>
          </p:nvSpPr>
          <p:spPr bwMode="auto">
            <a:xfrm>
              <a:off x="7089723" y="4240200"/>
              <a:ext cx="328756" cy="293656"/>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6" name="Freeform 698">
              <a:extLst>
                <a:ext uri="{FF2B5EF4-FFF2-40B4-BE49-F238E27FC236}">
                  <a16:creationId xmlns:a16="http://schemas.microsoft.com/office/drawing/2014/main" id="{92F4F43D-1134-5D97-614B-6FC900DE5099}"/>
                </a:ext>
              </a:extLst>
            </p:cNvPr>
            <p:cNvSpPr>
              <a:spLocks/>
            </p:cNvSpPr>
            <p:nvPr/>
          </p:nvSpPr>
          <p:spPr bwMode="auto">
            <a:xfrm>
              <a:off x="7073488" y="4203662"/>
              <a:ext cx="297638" cy="211106"/>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7" name="Freeform 699">
              <a:extLst>
                <a:ext uri="{FF2B5EF4-FFF2-40B4-BE49-F238E27FC236}">
                  <a16:creationId xmlns:a16="http://schemas.microsoft.com/office/drawing/2014/main" id="{5CD1C719-0DC8-6E64-589F-3D576E1AEBD9}"/>
                </a:ext>
              </a:extLst>
            </p:cNvPr>
            <p:cNvSpPr>
              <a:spLocks/>
            </p:cNvSpPr>
            <p:nvPr/>
          </p:nvSpPr>
          <p:spPr bwMode="auto">
            <a:xfrm>
              <a:off x="7046430" y="4033153"/>
              <a:ext cx="10823" cy="16239"/>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8" name="Freeform 700">
              <a:extLst>
                <a:ext uri="{FF2B5EF4-FFF2-40B4-BE49-F238E27FC236}">
                  <a16:creationId xmlns:a16="http://schemas.microsoft.com/office/drawing/2014/main" id="{D0F554D9-7FF3-B4CE-246A-415E60D7F0C0}"/>
                </a:ext>
              </a:extLst>
            </p:cNvPr>
            <p:cNvSpPr>
              <a:spLocks noEditPoints="1"/>
            </p:cNvSpPr>
            <p:nvPr/>
          </p:nvSpPr>
          <p:spPr bwMode="auto">
            <a:xfrm>
              <a:off x="6796143" y="3782802"/>
              <a:ext cx="804976" cy="385678"/>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19" name="Freeform 701">
              <a:extLst>
                <a:ext uri="{FF2B5EF4-FFF2-40B4-BE49-F238E27FC236}">
                  <a16:creationId xmlns:a16="http://schemas.microsoft.com/office/drawing/2014/main" id="{AAC59CD3-4027-2519-E5FE-453F3BF81EBF}"/>
                </a:ext>
              </a:extLst>
            </p:cNvPr>
            <p:cNvSpPr>
              <a:spLocks/>
            </p:cNvSpPr>
            <p:nvPr/>
          </p:nvSpPr>
          <p:spPr bwMode="auto">
            <a:xfrm>
              <a:off x="7231777" y="4263205"/>
              <a:ext cx="556041" cy="592724"/>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0" name="Freeform 702">
              <a:extLst>
                <a:ext uri="{FF2B5EF4-FFF2-40B4-BE49-F238E27FC236}">
                  <a16:creationId xmlns:a16="http://schemas.microsoft.com/office/drawing/2014/main" id="{C133B02B-EA99-3F84-41AF-0EFF86307C64}"/>
                </a:ext>
              </a:extLst>
            </p:cNvPr>
            <p:cNvSpPr>
              <a:spLocks/>
            </p:cNvSpPr>
            <p:nvPr/>
          </p:nvSpPr>
          <p:spPr bwMode="auto">
            <a:xfrm>
              <a:off x="7689058" y="4426948"/>
              <a:ext cx="162348" cy="389737"/>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1" name="Freeform 703">
              <a:extLst>
                <a:ext uri="{FF2B5EF4-FFF2-40B4-BE49-F238E27FC236}">
                  <a16:creationId xmlns:a16="http://schemas.microsoft.com/office/drawing/2014/main" id="{E3B807A3-6237-5945-D0D5-FCC5F167BB44}"/>
                </a:ext>
              </a:extLst>
            </p:cNvPr>
            <p:cNvSpPr>
              <a:spLocks/>
            </p:cNvSpPr>
            <p:nvPr/>
          </p:nvSpPr>
          <p:spPr bwMode="auto">
            <a:xfrm>
              <a:off x="7613294" y="4474311"/>
              <a:ext cx="90645" cy="110967"/>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2" name="Freeform 704">
              <a:extLst>
                <a:ext uri="{FF2B5EF4-FFF2-40B4-BE49-F238E27FC236}">
                  <a16:creationId xmlns:a16="http://schemas.microsoft.com/office/drawing/2014/main" id="{C7432208-5652-2593-8711-206C5DC848F1}"/>
                </a:ext>
              </a:extLst>
            </p:cNvPr>
            <p:cNvSpPr>
              <a:spLocks/>
            </p:cNvSpPr>
            <p:nvPr/>
          </p:nvSpPr>
          <p:spPr bwMode="auto">
            <a:xfrm>
              <a:off x="7783760" y="4597458"/>
              <a:ext cx="166408" cy="305835"/>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3" name="Freeform 705">
              <a:extLst>
                <a:ext uri="{FF2B5EF4-FFF2-40B4-BE49-F238E27FC236}">
                  <a16:creationId xmlns:a16="http://schemas.microsoft.com/office/drawing/2014/main" id="{53F8D122-9293-FCD2-EC25-79704ADA463F}"/>
                </a:ext>
              </a:extLst>
            </p:cNvPr>
            <p:cNvSpPr>
              <a:spLocks/>
            </p:cNvSpPr>
            <p:nvPr/>
          </p:nvSpPr>
          <p:spPr bwMode="auto">
            <a:xfrm>
              <a:off x="7874405" y="4533856"/>
              <a:ext cx="151524" cy="309896"/>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4" name="Freeform 706">
              <a:extLst>
                <a:ext uri="{FF2B5EF4-FFF2-40B4-BE49-F238E27FC236}">
                  <a16:creationId xmlns:a16="http://schemas.microsoft.com/office/drawing/2014/main" id="{03F58849-9787-706C-DB69-7066C7C24227}"/>
                </a:ext>
              </a:extLst>
            </p:cNvPr>
            <p:cNvSpPr>
              <a:spLocks/>
            </p:cNvSpPr>
            <p:nvPr/>
          </p:nvSpPr>
          <p:spPr bwMode="auto">
            <a:xfrm>
              <a:off x="7839229" y="4558215"/>
              <a:ext cx="146113" cy="178629"/>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5" name="Freeform 707">
              <a:extLst>
                <a:ext uri="{FF2B5EF4-FFF2-40B4-BE49-F238E27FC236}">
                  <a16:creationId xmlns:a16="http://schemas.microsoft.com/office/drawing/2014/main" id="{D652D65C-D4C6-A34B-3672-813668848717}"/>
                </a:ext>
              </a:extLst>
            </p:cNvPr>
            <p:cNvSpPr>
              <a:spLocks/>
            </p:cNvSpPr>
            <p:nvPr/>
          </p:nvSpPr>
          <p:spPr bwMode="auto">
            <a:xfrm>
              <a:off x="8465622" y="5042677"/>
              <a:ext cx="178584" cy="151564"/>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6" name="Freeform 708">
              <a:extLst>
                <a:ext uri="{FF2B5EF4-FFF2-40B4-BE49-F238E27FC236}">
                  <a16:creationId xmlns:a16="http://schemas.microsoft.com/office/drawing/2014/main" id="{4EBF24A0-7CCD-AFF5-5EF1-AF57C4533046}"/>
                </a:ext>
              </a:extLst>
            </p:cNvPr>
            <p:cNvSpPr>
              <a:spLocks/>
            </p:cNvSpPr>
            <p:nvPr/>
          </p:nvSpPr>
          <p:spPr bwMode="auto">
            <a:xfrm>
              <a:off x="8640146" y="5067038"/>
              <a:ext cx="202936" cy="162390"/>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7" name="Freeform 709">
              <a:extLst>
                <a:ext uri="{FF2B5EF4-FFF2-40B4-BE49-F238E27FC236}">
                  <a16:creationId xmlns:a16="http://schemas.microsoft.com/office/drawing/2014/main" id="{4A503323-7D71-29AA-E85F-724A96313BC6}"/>
                </a:ext>
              </a:extLst>
            </p:cNvPr>
            <p:cNvSpPr>
              <a:spLocks/>
            </p:cNvSpPr>
            <p:nvPr/>
          </p:nvSpPr>
          <p:spPr bwMode="auto">
            <a:xfrm>
              <a:off x="8009694" y="4919533"/>
              <a:ext cx="202936" cy="178629"/>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8" name="Freeform 710">
              <a:extLst>
                <a:ext uri="{FF2B5EF4-FFF2-40B4-BE49-F238E27FC236}">
                  <a16:creationId xmlns:a16="http://schemas.microsoft.com/office/drawing/2014/main" id="{30AC4BD6-AAC3-5636-CBA8-45285F453195}"/>
                </a:ext>
              </a:extLst>
            </p:cNvPr>
            <p:cNvSpPr>
              <a:spLocks/>
            </p:cNvSpPr>
            <p:nvPr/>
          </p:nvSpPr>
          <p:spPr bwMode="auto">
            <a:xfrm>
              <a:off x="8021870" y="4872168"/>
              <a:ext cx="194817" cy="127206"/>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29" name="Freeform 711">
              <a:extLst>
                <a:ext uri="{FF2B5EF4-FFF2-40B4-BE49-F238E27FC236}">
                  <a16:creationId xmlns:a16="http://schemas.microsoft.com/office/drawing/2014/main" id="{F6AEB119-CBD9-E6A8-36D9-38E2CECD0FEB}"/>
                </a:ext>
              </a:extLst>
            </p:cNvPr>
            <p:cNvSpPr>
              <a:spLocks/>
            </p:cNvSpPr>
            <p:nvPr/>
          </p:nvSpPr>
          <p:spPr bwMode="auto">
            <a:xfrm>
              <a:off x="7625471" y="4431009"/>
              <a:ext cx="67644" cy="39244"/>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0" name="Freeform 712">
              <a:extLst>
                <a:ext uri="{FF2B5EF4-FFF2-40B4-BE49-F238E27FC236}">
                  <a16:creationId xmlns:a16="http://schemas.microsoft.com/office/drawing/2014/main" id="{D8DD3D0A-F170-9505-52D0-F04453827720}"/>
                </a:ext>
              </a:extLst>
            </p:cNvPr>
            <p:cNvSpPr>
              <a:spLocks/>
            </p:cNvSpPr>
            <p:nvPr/>
          </p:nvSpPr>
          <p:spPr bwMode="auto">
            <a:xfrm>
              <a:off x="7469888" y="4386351"/>
              <a:ext cx="147465" cy="92020"/>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1" name="Freeform 713">
              <a:extLst>
                <a:ext uri="{FF2B5EF4-FFF2-40B4-BE49-F238E27FC236}">
                  <a16:creationId xmlns:a16="http://schemas.microsoft.com/office/drawing/2014/main" id="{2E53BB3C-5876-3EB5-367B-9E4D99C67D65}"/>
                </a:ext>
              </a:extLst>
            </p:cNvPr>
            <p:cNvSpPr>
              <a:spLocks/>
            </p:cNvSpPr>
            <p:nvPr/>
          </p:nvSpPr>
          <p:spPr bwMode="auto">
            <a:xfrm>
              <a:off x="7878463" y="4720604"/>
              <a:ext cx="110937" cy="92020"/>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2" name="Freeform 714">
              <a:extLst>
                <a:ext uri="{FF2B5EF4-FFF2-40B4-BE49-F238E27FC236}">
                  <a16:creationId xmlns:a16="http://schemas.microsoft.com/office/drawing/2014/main" id="{E264C3E1-15EB-765E-5594-B7B505FC0185}"/>
                </a:ext>
              </a:extLst>
            </p:cNvPr>
            <p:cNvSpPr>
              <a:spLocks/>
            </p:cNvSpPr>
            <p:nvPr/>
          </p:nvSpPr>
          <p:spPr bwMode="auto">
            <a:xfrm>
              <a:off x="7835170" y="4882993"/>
              <a:ext cx="87938" cy="104201"/>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3" name="Freeform 715">
              <a:extLst>
                <a:ext uri="{FF2B5EF4-FFF2-40B4-BE49-F238E27FC236}">
                  <a16:creationId xmlns:a16="http://schemas.microsoft.com/office/drawing/2014/main" id="{17BB6901-AD0F-7AA5-37D8-B20C9C8BD8CC}"/>
                </a:ext>
              </a:extLst>
            </p:cNvPr>
            <p:cNvSpPr>
              <a:spLocks/>
            </p:cNvSpPr>
            <p:nvPr/>
          </p:nvSpPr>
          <p:spPr bwMode="auto">
            <a:xfrm>
              <a:off x="7340008" y="3830164"/>
              <a:ext cx="1189200" cy="775413"/>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4" name="Freeform 716">
              <a:extLst>
                <a:ext uri="{FF2B5EF4-FFF2-40B4-BE49-F238E27FC236}">
                  <a16:creationId xmlns:a16="http://schemas.microsoft.com/office/drawing/2014/main" id="{5B93ADB5-4F33-84BB-E9F2-B5B8636D8E6C}"/>
                </a:ext>
              </a:extLst>
            </p:cNvPr>
            <p:cNvSpPr>
              <a:spLocks/>
            </p:cNvSpPr>
            <p:nvPr/>
          </p:nvSpPr>
          <p:spPr bwMode="auto">
            <a:xfrm>
              <a:off x="7613294" y="3869410"/>
              <a:ext cx="622334" cy="270649"/>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5" name="Freeform 717">
              <a:extLst>
                <a:ext uri="{FF2B5EF4-FFF2-40B4-BE49-F238E27FC236}">
                  <a16:creationId xmlns:a16="http://schemas.microsoft.com/office/drawing/2014/main" id="{64FE0C86-82B0-6644-199F-46F29E556E7E}"/>
                </a:ext>
              </a:extLst>
            </p:cNvPr>
            <p:cNvSpPr>
              <a:spLocks/>
            </p:cNvSpPr>
            <p:nvPr/>
          </p:nvSpPr>
          <p:spPr bwMode="auto">
            <a:xfrm>
              <a:off x="6114281" y="3349760"/>
              <a:ext cx="248934" cy="428982"/>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6" name="Freeform 718">
              <a:extLst>
                <a:ext uri="{FF2B5EF4-FFF2-40B4-BE49-F238E27FC236}">
                  <a16:creationId xmlns:a16="http://schemas.microsoft.com/office/drawing/2014/main" id="{C8ABEF4A-5DC0-6EC7-7B61-69C24EDBE231}"/>
                </a:ext>
              </a:extLst>
            </p:cNvPr>
            <p:cNvSpPr>
              <a:spLocks/>
            </p:cNvSpPr>
            <p:nvPr/>
          </p:nvSpPr>
          <p:spPr bwMode="auto">
            <a:xfrm>
              <a:off x="6296923" y="3317283"/>
              <a:ext cx="213759" cy="334254"/>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7" name="Freeform 719">
              <a:extLst>
                <a:ext uri="{FF2B5EF4-FFF2-40B4-BE49-F238E27FC236}">
                  <a16:creationId xmlns:a16="http://schemas.microsoft.com/office/drawing/2014/main" id="{9966BBFB-E5F3-8BE5-FC6D-DCA85ED80842}"/>
                </a:ext>
              </a:extLst>
            </p:cNvPr>
            <p:cNvSpPr>
              <a:spLocks/>
            </p:cNvSpPr>
            <p:nvPr/>
          </p:nvSpPr>
          <p:spPr bwMode="auto">
            <a:xfrm>
              <a:off x="5991167" y="3278038"/>
              <a:ext cx="507337" cy="424922"/>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8" name="Freeform 720">
              <a:extLst>
                <a:ext uri="{FF2B5EF4-FFF2-40B4-BE49-F238E27FC236}">
                  <a16:creationId xmlns:a16="http://schemas.microsoft.com/office/drawing/2014/main" id="{5BAEF20F-585D-366E-36B2-5822536AF746}"/>
                </a:ext>
              </a:extLst>
            </p:cNvPr>
            <p:cNvSpPr>
              <a:spLocks noEditPoints="1"/>
            </p:cNvSpPr>
            <p:nvPr/>
          </p:nvSpPr>
          <p:spPr bwMode="auto">
            <a:xfrm>
              <a:off x="6422742" y="3023627"/>
              <a:ext cx="3213139" cy="112049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39" name="Freeform 721">
              <a:extLst>
                <a:ext uri="{FF2B5EF4-FFF2-40B4-BE49-F238E27FC236}">
                  <a16:creationId xmlns:a16="http://schemas.microsoft.com/office/drawing/2014/main" id="{C224B07D-6DC4-8E79-C650-5BC8642FF7A1}"/>
                </a:ext>
              </a:extLst>
            </p:cNvPr>
            <p:cNvSpPr>
              <a:spLocks/>
            </p:cNvSpPr>
            <p:nvPr/>
          </p:nvSpPr>
          <p:spPr bwMode="auto">
            <a:xfrm>
              <a:off x="8652322" y="3813926"/>
              <a:ext cx="59527" cy="127206"/>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0" name="Freeform 722">
              <a:extLst>
                <a:ext uri="{FF2B5EF4-FFF2-40B4-BE49-F238E27FC236}">
                  <a16:creationId xmlns:a16="http://schemas.microsoft.com/office/drawing/2014/main" id="{DAAB6731-9A8D-8B00-96F0-46DE76761A28}"/>
                </a:ext>
              </a:extLst>
            </p:cNvPr>
            <p:cNvSpPr>
              <a:spLocks/>
            </p:cNvSpPr>
            <p:nvPr/>
          </p:nvSpPr>
          <p:spPr bwMode="auto">
            <a:xfrm>
              <a:off x="8664497" y="3937072"/>
              <a:ext cx="59527" cy="92020"/>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1" name="Freeform 723">
              <a:extLst>
                <a:ext uri="{FF2B5EF4-FFF2-40B4-BE49-F238E27FC236}">
                  <a16:creationId xmlns:a16="http://schemas.microsoft.com/office/drawing/2014/main" id="{3775838A-6E7F-0DED-E43C-5C7290B23E65}"/>
                </a:ext>
              </a:extLst>
            </p:cNvPr>
            <p:cNvSpPr>
              <a:spLocks/>
            </p:cNvSpPr>
            <p:nvPr/>
          </p:nvSpPr>
          <p:spPr bwMode="auto">
            <a:xfrm>
              <a:off x="8350626" y="4207723"/>
              <a:ext cx="83880" cy="10014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2" name="Freeform 724">
              <a:extLst>
                <a:ext uri="{FF2B5EF4-FFF2-40B4-BE49-F238E27FC236}">
                  <a16:creationId xmlns:a16="http://schemas.microsoft.com/office/drawing/2014/main" id="{7B10DFB5-F8AB-3595-DEF8-1B32A7A9CEFF}"/>
                </a:ext>
              </a:extLst>
            </p:cNvPr>
            <p:cNvSpPr>
              <a:spLocks/>
            </p:cNvSpPr>
            <p:nvPr/>
          </p:nvSpPr>
          <p:spPr bwMode="auto">
            <a:xfrm>
              <a:off x="8315450" y="4100815"/>
              <a:ext cx="127173" cy="12314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3" name="Freeform 725">
              <a:extLst>
                <a:ext uri="{FF2B5EF4-FFF2-40B4-BE49-F238E27FC236}">
                  <a16:creationId xmlns:a16="http://schemas.microsoft.com/office/drawing/2014/main" id="{0B29EB9E-E5A0-FB0F-0EA2-62FCEC910B2C}"/>
                </a:ext>
              </a:extLst>
            </p:cNvPr>
            <p:cNvSpPr>
              <a:spLocks/>
            </p:cNvSpPr>
            <p:nvPr/>
          </p:nvSpPr>
          <p:spPr bwMode="auto">
            <a:xfrm>
              <a:off x="5685413" y="3786860"/>
              <a:ext cx="94704" cy="98786"/>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4" name="Freeform 726">
              <a:extLst>
                <a:ext uri="{FF2B5EF4-FFF2-40B4-BE49-F238E27FC236}">
                  <a16:creationId xmlns:a16="http://schemas.microsoft.com/office/drawing/2014/main" id="{AB07AFE9-090E-E6AF-D8AD-7CBD1E735671}"/>
                </a:ext>
              </a:extLst>
            </p:cNvPr>
            <p:cNvSpPr>
              <a:spLocks/>
            </p:cNvSpPr>
            <p:nvPr/>
          </p:nvSpPr>
          <p:spPr bwMode="auto">
            <a:xfrm>
              <a:off x="5732763" y="3782802"/>
              <a:ext cx="63586" cy="39244"/>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5" name="Freeform 727">
              <a:extLst>
                <a:ext uri="{FF2B5EF4-FFF2-40B4-BE49-F238E27FC236}">
                  <a16:creationId xmlns:a16="http://schemas.microsoft.com/office/drawing/2014/main" id="{881D3D61-5E1A-814F-96AE-1424AC34AF41}"/>
                </a:ext>
              </a:extLst>
            </p:cNvPr>
            <p:cNvSpPr>
              <a:spLocks/>
            </p:cNvSpPr>
            <p:nvPr/>
          </p:nvSpPr>
          <p:spPr bwMode="auto">
            <a:xfrm>
              <a:off x="5709764" y="4080516"/>
              <a:ext cx="248934" cy="182689"/>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6" name="Freeform 728">
              <a:extLst>
                <a:ext uri="{FF2B5EF4-FFF2-40B4-BE49-F238E27FC236}">
                  <a16:creationId xmlns:a16="http://schemas.microsoft.com/office/drawing/2014/main" id="{28377750-A058-91C9-2150-E4FD47C60CB0}"/>
                </a:ext>
              </a:extLst>
            </p:cNvPr>
            <p:cNvSpPr>
              <a:spLocks/>
            </p:cNvSpPr>
            <p:nvPr/>
          </p:nvSpPr>
          <p:spPr bwMode="auto">
            <a:xfrm>
              <a:off x="5709764" y="4119762"/>
              <a:ext cx="63586" cy="120440"/>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7" name="Freeform 729">
              <a:extLst>
                <a:ext uri="{FF2B5EF4-FFF2-40B4-BE49-F238E27FC236}">
                  <a16:creationId xmlns:a16="http://schemas.microsoft.com/office/drawing/2014/main" id="{74E222F8-436E-39AC-E929-155AAE43C2BA}"/>
                </a:ext>
              </a:extLst>
            </p:cNvPr>
            <p:cNvSpPr>
              <a:spLocks/>
            </p:cNvSpPr>
            <p:nvPr/>
          </p:nvSpPr>
          <p:spPr bwMode="auto">
            <a:xfrm>
              <a:off x="6475505" y="5209128"/>
              <a:ext cx="209701" cy="350493"/>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8" name="Freeform 730">
              <a:extLst>
                <a:ext uri="{FF2B5EF4-FFF2-40B4-BE49-F238E27FC236}">
                  <a16:creationId xmlns:a16="http://schemas.microsoft.com/office/drawing/2014/main" id="{F91DAFC7-6C34-70B5-BB68-C1392A8FA084}"/>
                </a:ext>
              </a:extLst>
            </p:cNvPr>
            <p:cNvSpPr>
              <a:spLocks/>
            </p:cNvSpPr>
            <p:nvPr/>
          </p:nvSpPr>
          <p:spPr bwMode="auto">
            <a:xfrm>
              <a:off x="6522857" y="5198302"/>
              <a:ext cx="63586" cy="150212"/>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49" name="Freeform 731">
              <a:extLst>
                <a:ext uri="{FF2B5EF4-FFF2-40B4-BE49-F238E27FC236}">
                  <a16:creationId xmlns:a16="http://schemas.microsoft.com/office/drawing/2014/main" id="{5CE5C9B3-D2EA-CBEC-BF40-EFC7303A8C2A}"/>
                </a:ext>
              </a:extLst>
            </p:cNvPr>
            <p:cNvSpPr>
              <a:spLocks/>
            </p:cNvSpPr>
            <p:nvPr/>
          </p:nvSpPr>
          <p:spPr bwMode="auto">
            <a:xfrm>
              <a:off x="6307746" y="5169884"/>
              <a:ext cx="238110" cy="198928"/>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0" name="Freeform 732">
              <a:extLst>
                <a:ext uri="{FF2B5EF4-FFF2-40B4-BE49-F238E27FC236}">
                  <a16:creationId xmlns:a16="http://schemas.microsoft.com/office/drawing/2014/main" id="{A9A6B0A1-8913-CBAB-2458-6576FF09BB45}"/>
                </a:ext>
              </a:extLst>
            </p:cNvPr>
            <p:cNvSpPr>
              <a:spLocks/>
            </p:cNvSpPr>
            <p:nvPr/>
          </p:nvSpPr>
          <p:spPr bwMode="auto">
            <a:xfrm>
              <a:off x="6126458" y="5348513"/>
              <a:ext cx="252993" cy="250352"/>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1" name="Freeform 733">
              <a:extLst>
                <a:ext uri="{FF2B5EF4-FFF2-40B4-BE49-F238E27FC236}">
                  <a16:creationId xmlns:a16="http://schemas.microsoft.com/office/drawing/2014/main" id="{27B5B56A-143E-5E75-C38A-6EF6D85D2646}"/>
                </a:ext>
              </a:extLst>
            </p:cNvPr>
            <p:cNvSpPr>
              <a:spLocks/>
            </p:cNvSpPr>
            <p:nvPr/>
          </p:nvSpPr>
          <p:spPr bwMode="auto">
            <a:xfrm>
              <a:off x="6133222" y="4899234"/>
              <a:ext cx="361225" cy="377558"/>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2" name="Freeform 734">
              <a:extLst>
                <a:ext uri="{FF2B5EF4-FFF2-40B4-BE49-F238E27FC236}">
                  <a16:creationId xmlns:a16="http://schemas.microsoft.com/office/drawing/2014/main" id="{F3DF6745-2397-4C3E-C706-A30F4CE7076B}"/>
                </a:ext>
              </a:extLst>
            </p:cNvPr>
            <p:cNvSpPr>
              <a:spLocks/>
            </p:cNvSpPr>
            <p:nvPr/>
          </p:nvSpPr>
          <p:spPr bwMode="auto">
            <a:xfrm>
              <a:off x="6129163" y="5122521"/>
              <a:ext cx="223229" cy="250352"/>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3" name="Freeform 735">
              <a:extLst>
                <a:ext uri="{FF2B5EF4-FFF2-40B4-BE49-F238E27FC236}">
                  <a16:creationId xmlns:a16="http://schemas.microsoft.com/office/drawing/2014/main" id="{28685A52-F400-C630-FC7C-3F99704DD540}"/>
                </a:ext>
              </a:extLst>
            </p:cNvPr>
            <p:cNvSpPr>
              <a:spLocks/>
            </p:cNvSpPr>
            <p:nvPr/>
          </p:nvSpPr>
          <p:spPr bwMode="auto">
            <a:xfrm>
              <a:off x="6272570" y="5360692"/>
              <a:ext cx="182643" cy="190809"/>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4" name="Freeform 736">
              <a:extLst>
                <a:ext uri="{FF2B5EF4-FFF2-40B4-BE49-F238E27FC236}">
                  <a16:creationId xmlns:a16="http://schemas.microsoft.com/office/drawing/2014/main" id="{6299C592-2F5A-A156-4F5E-B02628BB4765}"/>
                </a:ext>
              </a:extLst>
            </p:cNvPr>
            <p:cNvSpPr>
              <a:spLocks/>
            </p:cNvSpPr>
            <p:nvPr/>
          </p:nvSpPr>
          <p:spPr bwMode="auto">
            <a:xfrm>
              <a:off x="6371332" y="5321447"/>
              <a:ext cx="155583" cy="138032"/>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5" name="Freeform 737">
              <a:extLst>
                <a:ext uri="{FF2B5EF4-FFF2-40B4-BE49-F238E27FC236}">
                  <a16:creationId xmlns:a16="http://schemas.microsoft.com/office/drawing/2014/main" id="{1231E093-9418-946C-3046-7971EF6F1B3D}"/>
                </a:ext>
              </a:extLst>
            </p:cNvPr>
            <p:cNvSpPr>
              <a:spLocks/>
            </p:cNvSpPr>
            <p:nvPr/>
          </p:nvSpPr>
          <p:spPr bwMode="auto">
            <a:xfrm>
              <a:off x="6475505" y="5527141"/>
              <a:ext cx="39234" cy="44658"/>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6" name="Freeform 738">
              <a:extLst>
                <a:ext uri="{FF2B5EF4-FFF2-40B4-BE49-F238E27FC236}">
                  <a16:creationId xmlns:a16="http://schemas.microsoft.com/office/drawing/2014/main" id="{4FDF6327-B35B-14AE-C092-96628F543CCA}"/>
                </a:ext>
              </a:extLst>
            </p:cNvPr>
            <p:cNvSpPr>
              <a:spLocks noEditPoints="1"/>
            </p:cNvSpPr>
            <p:nvPr/>
          </p:nvSpPr>
          <p:spPr bwMode="auto">
            <a:xfrm>
              <a:off x="6208984" y="5455420"/>
              <a:ext cx="313873" cy="274709"/>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7" name="Freeform 739">
              <a:extLst>
                <a:ext uri="{FF2B5EF4-FFF2-40B4-BE49-F238E27FC236}">
                  <a16:creationId xmlns:a16="http://schemas.microsoft.com/office/drawing/2014/main" id="{3EF11D9B-F467-F099-59A1-7B7E87FD6151}"/>
                </a:ext>
              </a:extLst>
            </p:cNvPr>
            <p:cNvSpPr>
              <a:spLocks/>
            </p:cNvSpPr>
            <p:nvPr/>
          </p:nvSpPr>
          <p:spPr bwMode="auto">
            <a:xfrm>
              <a:off x="6411919" y="5586685"/>
              <a:ext cx="51410" cy="5277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8" name="Freeform 740">
              <a:extLst>
                <a:ext uri="{FF2B5EF4-FFF2-40B4-BE49-F238E27FC236}">
                  <a16:creationId xmlns:a16="http://schemas.microsoft.com/office/drawing/2014/main" id="{EF550D57-1D92-08F6-9078-14B66F3907C1}"/>
                </a:ext>
              </a:extLst>
            </p:cNvPr>
            <p:cNvSpPr>
              <a:spLocks/>
            </p:cNvSpPr>
            <p:nvPr/>
          </p:nvSpPr>
          <p:spPr bwMode="auto">
            <a:xfrm>
              <a:off x="6133222" y="5094101"/>
              <a:ext cx="20293" cy="32478"/>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59" name="Freeform 741">
              <a:extLst>
                <a:ext uri="{FF2B5EF4-FFF2-40B4-BE49-F238E27FC236}">
                  <a16:creationId xmlns:a16="http://schemas.microsoft.com/office/drawing/2014/main" id="{66FF9BAE-ED24-7EC1-6BB2-CCFA0A17F18D}"/>
                </a:ext>
              </a:extLst>
            </p:cNvPr>
            <p:cNvSpPr>
              <a:spLocks/>
            </p:cNvSpPr>
            <p:nvPr/>
          </p:nvSpPr>
          <p:spPr bwMode="auto">
            <a:xfrm>
              <a:off x="6114280" y="4931711"/>
              <a:ext cx="137996" cy="178629"/>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0" name="Freeform 742">
              <a:extLst>
                <a:ext uri="{FF2B5EF4-FFF2-40B4-BE49-F238E27FC236}">
                  <a16:creationId xmlns:a16="http://schemas.microsoft.com/office/drawing/2014/main" id="{24C4B3C8-5595-2713-6A77-8ED8EBE7ED84}"/>
                </a:ext>
              </a:extLst>
            </p:cNvPr>
            <p:cNvSpPr>
              <a:spLocks/>
            </p:cNvSpPr>
            <p:nvPr/>
          </p:nvSpPr>
          <p:spPr bwMode="auto">
            <a:xfrm>
              <a:off x="6173808" y="4788266"/>
              <a:ext cx="252993" cy="178629"/>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1" name="Freeform 743">
              <a:extLst>
                <a:ext uri="{FF2B5EF4-FFF2-40B4-BE49-F238E27FC236}">
                  <a16:creationId xmlns:a16="http://schemas.microsoft.com/office/drawing/2014/main" id="{A22A6810-21CF-A4B6-77B6-86F378B5336C}"/>
                </a:ext>
              </a:extLst>
            </p:cNvPr>
            <p:cNvSpPr>
              <a:spLocks/>
            </p:cNvSpPr>
            <p:nvPr/>
          </p:nvSpPr>
          <p:spPr bwMode="auto">
            <a:xfrm>
              <a:off x="5892405" y="4533856"/>
              <a:ext cx="464045" cy="326134"/>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2" name="Freeform 744">
              <a:extLst>
                <a:ext uri="{FF2B5EF4-FFF2-40B4-BE49-F238E27FC236}">
                  <a16:creationId xmlns:a16="http://schemas.microsoft.com/office/drawing/2014/main" id="{F4202073-F00B-72FD-E689-8BCE7FAC96E4}"/>
                </a:ext>
              </a:extLst>
            </p:cNvPr>
            <p:cNvSpPr>
              <a:spLocks/>
            </p:cNvSpPr>
            <p:nvPr/>
          </p:nvSpPr>
          <p:spPr bwMode="auto">
            <a:xfrm>
              <a:off x="6311804" y="4541975"/>
              <a:ext cx="326049" cy="401916"/>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3" name="Freeform 745">
              <a:extLst>
                <a:ext uri="{FF2B5EF4-FFF2-40B4-BE49-F238E27FC236}">
                  <a16:creationId xmlns:a16="http://schemas.microsoft.com/office/drawing/2014/main" id="{44728981-B5F1-758D-94E8-FFE43754572E}"/>
                </a:ext>
              </a:extLst>
            </p:cNvPr>
            <p:cNvSpPr>
              <a:spLocks/>
            </p:cNvSpPr>
            <p:nvPr/>
          </p:nvSpPr>
          <p:spPr bwMode="auto">
            <a:xfrm>
              <a:off x="6597267" y="4644822"/>
              <a:ext cx="127173" cy="115027"/>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4" name="Freeform 746">
              <a:extLst>
                <a:ext uri="{FF2B5EF4-FFF2-40B4-BE49-F238E27FC236}">
                  <a16:creationId xmlns:a16="http://schemas.microsoft.com/office/drawing/2014/main" id="{0AF07FC6-E70D-4ADF-A090-C86F5095AC7E}"/>
                </a:ext>
              </a:extLst>
            </p:cNvPr>
            <p:cNvSpPr>
              <a:spLocks/>
            </p:cNvSpPr>
            <p:nvPr/>
          </p:nvSpPr>
          <p:spPr bwMode="auto">
            <a:xfrm>
              <a:off x="6530974" y="4700306"/>
              <a:ext cx="293579" cy="243586"/>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5" name="Freeform 747">
              <a:extLst>
                <a:ext uri="{FF2B5EF4-FFF2-40B4-BE49-F238E27FC236}">
                  <a16:creationId xmlns:a16="http://schemas.microsoft.com/office/drawing/2014/main" id="{E2C990D6-9D76-61BB-0005-17CB37C94609}"/>
                </a:ext>
              </a:extLst>
            </p:cNvPr>
            <p:cNvSpPr>
              <a:spLocks/>
            </p:cNvSpPr>
            <p:nvPr/>
          </p:nvSpPr>
          <p:spPr bwMode="auto">
            <a:xfrm>
              <a:off x="6545856" y="4772028"/>
              <a:ext cx="344990" cy="33019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6" name="Freeform 748">
              <a:extLst>
                <a:ext uri="{FF2B5EF4-FFF2-40B4-BE49-F238E27FC236}">
                  <a16:creationId xmlns:a16="http://schemas.microsoft.com/office/drawing/2014/main" id="{388A7775-8E0B-04A5-64B3-613E7EF08011}"/>
                </a:ext>
              </a:extLst>
            </p:cNvPr>
            <p:cNvSpPr>
              <a:spLocks/>
            </p:cNvSpPr>
            <p:nvPr/>
          </p:nvSpPr>
          <p:spPr bwMode="auto">
            <a:xfrm>
              <a:off x="6701440" y="4753083"/>
              <a:ext cx="35175" cy="43303"/>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7" name="Freeform 749">
              <a:extLst>
                <a:ext uri="{FF2B5EF4-FFF2-40B4-BE49-F238E27FC236}">
                  <a16:creationId xmlns:a16="http://schemas.microsoft.com/office/drawing/2014/main" id="{541F92A8-8924-ABBD-4933-26B6B8C618D7}"/>
                </a:ext>
              </a:extLst>
            </p:cNvPr>
            <p:cNvSpPr>
              <a:spLocks/>
            </p:cNvSpPr>
            <p:nvPr/>
          </p:nvSpPr>
          <p:spPr bwMode="auto">
            <a:xfrm>
              <a:off x="6463330" y="4927652"/>
              <a:ext cx="102819" cy="110967"/>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8" name="Freeform 750">
              <a:extLst>
                <a:ext uri="{FF2B5EF4-FFF2-40B4-BE49-F238E27FC236}">
                  <a16:creationId xmlns:a16="http://schemas.microsoft.com/office/drawing/2014/main" id="{E72BEAB4-E67D-277E-A981-BD4B5F753BC9}"/>
                </a:ext>
              </a:extLst>
            </p:cNvPr>
            <p:cNvSpPr>
              <a:spLocks/>
            </p:cNvSpPr>
            <p:nvPr/>
          </p:nvSpPr>
          <p:spPr bwMode="auto">
            <a:xfrm>
              <a:off x="6451154" y="5054857"/>
              <a:ext cx="39234" cy="39244"/>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69" name="Freeform 751">
              <a:extLst>
                <a:ext uri="{FF2B5EF4-FFF2-40B4-BE49-F238E27FC236}">
                  <a16:creationId xmlns:a16="http://schemas.microsoft.com/office/drawing/2014/main" id="{B4C55E9A-0DEA-C791-BD26-2D35B5D2A5FC}"/>
                </a:ext>
              </a:extLst>
            </p:cNvPr>
            <p:cNvSpPr>
              <a:spLocks/>
            </p:cNvSpPr>
            <p:nvPr/>
          </p:nvSpPr>
          <p:spPr bwMode="auto">
            <a:xfrm>
              <a:off x="6451154" y="5030499"/>
              <a:ext cx="43292" cy="36538"/>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0" name="Freeform 752">
              <a:extLst>
                <a:ext uri="{FF2B5EF4-FFF2-40B4-BE49-F238E27FC236}">
                  <a16:creationId xmlns:a16="http://schemas.microsoft.com/office/drawing/2014/main" id="{69A300BE-9CCB-AF1D-6693-9A77D55FE7CD}"/>
                </a:ext>
              </a:extLst>
            </p:cNvPr>
            <p:cNvSpPr>
              <a:spLocks/>
            </p:cNvSpPr>
            <p:nvPr/>
          </p:nvSpPr>
          <p:spPr bwMode="auto">
            <a:xfrm>
              <a:off x="6459271" y="5018320"/>
              <a:ext cx="213758" cy="231407"/>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1" name="Freeform 753">
              <a:extLst>
                <a:ext uri="{FF2B5EF4-FFF2-40B4-BE49-F238E27FC236}">
                  <a16:creationId xmlns:a16="http://schemas.microsoft.com/office/drawing/2014/main" id="{7EFEED86-C48A-0689-F011-B115993BEDB6}"/>
                </a:ext>
              </a:extLst>
            </p:cNvPr>
            <p:cNvSpPr>
              <a:spLocks/>
            </p:cNvSpPr>
            <p:nvPr/>
          </p:nvSpPr>
          <p:spPr bwMode="auto">
            <a:xfrm>
              <a:off x="6070989" y="4962837"/>
              <a:ext cx="106879" cy="12314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2" name="Freeform 754">
              <a:extLst>
                <a:ext uri="{FF2B5EF4-FFF2-40B4-BE49-F238E27FC236}">
                  <a16:creationId xmlns:a16="http://schemas.microsoft.com/office/drawing/2014/main" id="{E7B164EA-D6FC-738A-51F7-530D0D8B61FA}"/>
                </a:ext>
              </a:extLst>
            </p:cNvPr>
            <p:cNvSpPr>
              <a:spLocks/>
            </p:cNvSpPr>
            <p:nvPr/>
          </p:nvSpPr>
          <p:spPr bwMode="auto">
            <a:xfrm>
              <a:off x="6077753" y="4962837"/>
              <a:ext cx="44646" cy="28418"/>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3" name="Freeform 755">
              <a:extLst>
                <a:ext uri="{FF2B5EF4-FFF2-40B4-BE49-F238E27FC236}">
                  <a16:creationId xmlns:a16="http://schemas.microsoft.com/office/drawing/2014/main" id="{D53279E3-AE76-99E5-BA5A-6C29F80D9016}"/>
                </a:ext>
              </a:extLst>
            </p:cNvPr>
            <p:cNvSpPr>
              <a:spLocks/>
            </p:cNvSpPr>
            <p:nvPr/>
          </p:nvSpPr>
          <p:spPr bwMode="auto">
            <a:xfrm>
              <a:off x="6062870" y="4749023"/>
              <a:ext cx="146113" cy="225993"/>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4" name="Freeform 756">
              <a:extLst>
                <a:ext uri="{FF2B5EF4-FFF2-40B4-BE49-F238E27FC236}">
                  <a16:creationId xmlns:a16="http://schemas.microsoft.com/office/drawing/2014/main" id="{DC2C3B60-11BE-3F9D-92E4-EE7FDE54405F}"/>
                </a:ext>
              </a:extLst>
            </p:cNvPr>
            <p:cNvSpPr>
              <a:spLocks/>
            </p:cNvSpPr>
            <p:nvPr/>
          </p:nvSpPr>
          <p:spPr bwMode="auto">
            <a:xfrm>
              <a:off x="5907288" y="4759849"/>
              <a:ext cx="59527" cy="12314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5" name="Freeform 757">
              <a:extLst>
                <a:ext uri="{FF2B5EF4-FFF2-40B4-BE49-F238E27FC236}">
                  <a16:creationId xmlns:a16="http://schemas.microsoft.com/office/drawing/2014/main" id="{361B510D-CCE6-F4BC-C4F0-CD2E30E16760}"/>
                </a:ext>
              </a:extLst>
            </p:cNvPr>
            <p:cNvSpPr>
              <a:spLocks/>
            </p:cNvSpPr>
            <p:nvPr/>
          </p:nvSpPr>
          <p:spPr bwMode="auto">
            <a:xfrm>
              <a:off x="5947875" y="4728723"/>
              <a:ext cx="234052" cy="202989"/>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6" name="Freeform 758">
              <a:extLst>
                <a:ext uri="{FF2B5EF4-FFF2-40B4-BE49-F238E27FC236}">
                  <a16:creationId xmlns:a16="http://schemas.microsoft.com/office/drawing/2014/main" id="{F781E58F-708C-AF4F-CBF4-311D87FDE3FF}"/>
                </a:ext>
              </a:extLst>
            </p:cNvPr>
            <p:cNvSpPr>
              <a:spLocks/>
            </p:cNvSpPr>
            <p:nvPr/>
          </p:nvSpPr>
          <p:spPr bwMode="auto">
            <a:xfrm>
              <a:off x="5780115" y="4704364"/>
              <a:ext cx="167760" cy="119086"/>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7" name="Freeform 759">
              <a:extLst>
                <a:ext uri="{FF2B5EF4-FFF2-40B4-BE49-F238E27FC236}">
                  <a16:creationId xmlns:a16="http://schemas.microsoft.com/office/drawing/2014/main" id="{006C3F4C-CDA2-5C18-B6B7-B173F358305B}"/>
                </a:ext>
              </a:extLst>
            </p:cNvPr>
            <p:cNvSpPr>
              <a:spLocks/>
            </p:cNvSpPr>
            <p:nvPr/>
          </p:nvSpPr>
          <p:spPr bwMode="auto">
            <a:xfrm>
              <a:off x="5892406" y="4792326"/>
              <a:ext cx="39234" cy="94728"/>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8" name="Freeform 760">
              <a:extLst>
                <a:ext uri="{FF2B5EF4-FFF2-40B4-BE49-F238E27FC236}">
                  <a16:creationId xmlns:a16="http://schemas.microsoft.com/office/drawing/2014/main" id="{DB84913F-CFB8-5841-13FA-81B78A0F6E3C}"/>
                </a:ext>
              </a:extLst>
            </p:cNvPr>
            <p:cNvSpPr>
              <a:spLocks/>
            </p:cNvSpPr>
            <p:nvPr/>
          </p:nvSpPr>
          <p:spPr bwMode="auto">
            <a:xfrm>
              <a:off x="5721940" y="4796386"/>
              <a:ext cx="125819" cy="12314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79" name="Freeform 761">
              <a:extLst>
                <a:ext uri="{FF2B5EF4-FFF2-40B4-BE49-F238E27FC236}">
                  <a16:creationId xmlns:a16="http://schemas.microsoft.com/office/drawing/2014/main" id="{EF2C895A-F3AB-39E6-1089-31A61DD6409B}"/>
                </a:ext>
              </a:extLst>
            </p:cNvPr>
            <p:cNvSpPr>
              <a:spLocks/>
            </p:cNvSpPr>
            <p:nvPr/>
          </p:nvSpPr>
          <p:spPr bwMode="auto">
            <a:xfrm>
              <a:off x="5828819" y="4792326"/>
              <a:ext cx="90645" cy="119086"/>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0" name="Freeform 762">
              <a:extLst>
                <a:ext uri="{FF2B5EF4-FFF2-40B4-BE49-F238E27FC236}">
                  <a16:creationId xmlns:a16="http://schemas.microsoft.com/office/drawing/2014/main" id="{61F410D1-FB16-3D31-9683-087304B58C16}"/>
                </a:ext>
              </a:extLst>
            </p:cNvPr>
            <p:cNvSpPr>
              <a:spLocks/>
            </p:cNvSpPr>
            <p:nvPr/>
          </p:nvSpPr>
          <p:spPr bwMode="auto">
            <a:xfrm>
              <a:off x="5629943" y="4804504"/>
              <a:ext cx="59527" cy="71723"/>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1" name="Freeform 763">
              <a:extLst>
                <a:ext uri="{FF2B5EF4-FFF2-40B4-BE49-F238E27FC236}">
                  <a16:creationId xmlns:a16="http://schemas.microsoft.com/office/drawing/2014/main" id="{02B0FC87-DA7B-17B2-CA70-E29B5FD64030}"/>
                </a:ext>
              </a:extLst>
            </p:cNvPr>
            <p:cNvSpPr>
              <a:spLocks/>
            </p:cNvSpPr>
            <p:nvPr/>
          </p:nvSpPr>
          <p:spPr bwMode="auto">
            <a:xfrm>
              <a:off x="5665117" y="4835631"/>
              <a:ext cx="87938" cy="83902"/>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2" name="Freeform 764">
              <a:extLst>
                <a:ext uri="{FF2B5EF4-FFF2-40B4-BE49-F238E27FC236}">
                  <a16:creationId xmlns:a16="http://schemas.microsoft.com/office/drawing/2014/main" id="{9208B5E7-98DB-9334-9B85-599FF8824ED6}"/>
                </a:ext>
              </a:extLst>
            </p:cNvPr>
            <p:cNvSpPr>
              <a:spLocks/>
            </p:cNvSpPr>
            <p:nvPr/>
          </p:nvSpPr>
          <p:spPr bwMode="auto">
            <a:xfrm>
              <a:off x="5602884" y="4755789"/>
              <a:ext cx="137996" cy="116380"/>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3" name="Freeform 765">
              <a:extLst>
                <a:ext uri="{FF2B5EF4-FFF2-40B4-BE49-F238E27FC236}">
                  <a16:creationId xmlns:a16="http://schemas.microsoft.com/office/drawing/2014/main" id="{E9B4FFC4-E418-0BE8-E588-F9FD9F3AA572}"/>
                </a:ext>
              </a:extLst>
            </p:cNvPr>
            <p:cNvSpPr>
              <a:spLocks/>
            </p:cNvSpPr>
            <p:nvPr/>
          </p:nvSpPr>
          <p:spPr bwMode="auto">
            <a:xfrm>
              <a:off x="5566356" y="4759849"/>
              <a:ext cx="63586" cy="28418"/>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4" name="Freeform 766">
              <a:extLst>
                <a:ext uri="{FF2B5EF4-FFF2-40B4-BE49-F238E27FC236}">
                  <a16:creationId xmlns:a16="http://schemas.microsoft.com/office/drawing/2014/main" id="{AC814482-A12C-A89F-9344-32BA3628D0B7}"/>
                </a:ext>
              </a:extLst>
            </p:cNvPr>
            <p:cNvSpPr>
              <a:spLocks/>
            </p:cNvSpPr>
            <p:nvPr/>
          </p:nvSpPr>
          <p:spPr bwMode="auto">
            <a:xfrm>
              <a:off x="5562297" y="4732783"/>
              <a:ext cx="59527" cy="16239"/>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5" name="Freeform 767">
              <a:extLst>
                <a:ext uri="{FF2B5EF4-FFF2-40B4-BE49-F238E27FC236}">
                  <a16:creationId xmlns:a16="http://schemas.microsoft.com/office/drawing/2014/main" id="{76C2D149-6288-499C-8EAF-4F2268C95235}"/>
                </a:ext>
              </a:extLst>
            </p:cNvPr>
            <p:cNvSpPr>
              <a:spLocks/>
            </p:cNvSpPr>
            <p:nvPr/>
          </p:nvSpPr>
          <p:spPr bwMode="auto">
            <a:xfrm>
              <a:off x="5554180" y="4454014"/>
              <a:ext cx="238110" cy="270649"/>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6" name="Freeform 768">
              <a:extLst>
                <a:ext uri="{FF2B5EF4-FFF2-40B4-BE49-F238E27FC236}">
                  <a16:creationId xmlns:a16="http://schemas.microsoft.com/office/drawing/2014/main" id="{159B27B0-CCEF-7FCB-7577-42F370716C66}"/>
                </a:ext>
              </a:extLst>
            </p:cNvPr>
            <p:cNvSpPr>
              <a:spLocks/>
            </p:cNvSpPr>
            <p:nvPr/>
          </p:nvSpPr>
          <p:spPr bwMode="auto">
            <a:xfrm>
              <a:off x="5554180" y="4677300"/>
              <a:ext cx="114996" cy="90669"/>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7" name="Freeform 769">
              <a:extLst>
                <a:ext uri="{FF2B5EF4-FFF2-40B4-BE49-F238E27FC236}">
                  <a16:creationId xmlns:a16="http://schemas.microsoft.com/office/drawing/2014/main" id="{C693B195-CFAE-C6CF-73C4-D30A9CDBB19D}"/>
                </a:ext>
              </a:extLst>
            </p:cNvPr>
            <p:cNvSpPr>
              <a:spLocks/>
            </p:cNvSpPr>
            <p:nvPr/>
          </p:nvSpPr>
          <p:spPr bwMode="auto">
            <a:xfrm>
              <a:off x="5654295" y="4498671"/>
              <a:ext cx="332813" cy="309896"/>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8" name="Freeform 770">
              <a:extLst>
                <a:ext uri="{FF2B5EF4-FFF2-40B4-BE49-F238E27FC236}">
                  <a16:creationId xmlns:a16="http://schemas.microsoft.com/office/drawing/2014/main" id="{581B4571-EDCB-FC6F-EDEF-B834F9A6B103}"/>
                </a:ext>
              </a:extLst>
            </p:cNvPr>
            <p:cNvSpPr>
              <a:spLocks/>
            </p:cNvSpPr>
            <p:nvPr/>
          </p:nvSpPr>
          <p:spPr bwMode="auto">
            <a:xfrm>
              <a:off x="6367273" y="4355226"/>
              <a:ext cx="219169" cy="213814"/>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89" name="Freeform 771">
              <a:extLst>
                <a:ext uri="{FF2B5EF4-FFF2-40B4-BE49-F238E27FC236}">
                  <a16:creationId xmlns:a16="http://schemas.microsoft.com/office/drawing/2014/main" id="{8F9437B5-1870-630D-39B9-F88B760A7217}"/>
                </a:ext>
              </a:extLst>
            </p:cNvPr>
            <p:cNvSpPr>
              <a:spLocks/>
            </p:cNvSpPr>
            <p:nvPr/>
          </p:nvSpPr>
          <p:spPr bwMode="auto">
            <a:xfrm>
              <a:off x="6042577" y="4232080"/>
              <a:ext cx="79822" cy="154271"/>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0" name="Freeform 772">
              <a:extLst>
                <a:ext uri="{FF2B5EF4-FFF2-40B4-BE49-F238E27FC236}">
                  <a16:creationId xmlns:a16="http://schemas.microsoft.com/office/drawing/2014/main" id="{AB594C3E-2064-F1DE-A57B-69F396670F64}"/>
                </a:ext>
              </a:extLst>
            </p:cNvPr>
            <p:cNvSpPr>
              <a:spLocks/>
            </p:cNvSpPr>
            <p:nvPr/>
          </p:nvSpPr>
          <p:spPr bwMode="auto">
            <a:xfrm>
              <a:off x="6077754" y="4322747"/>
              <a:ext cx="301698" cy="290951"/>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1" name="Freeform 773">
              <a:extLst>
                <a:ext uri="{FF2B5EF4-FFF2-40B4-BE49-F238E27FC236}">
                  <a16:creationId xmlns:a16="http://schemas.microsoft.com/office/drawing/2014/main" id="{C0003521-451A-029D-3164-6E8E54EB59FE}"/>
                </a:ext>
              </a:extLst>
            </p:cNvPr>
            <p:cNvSpPr>
              <a:spLocks/>
            </p:cNvSpPr>
            <p:nvPr/>
          </p:nvSpPr>
          <p:spPr bwMode="auto">
            <a:xfrm>
              <a:off x="5558239" y="4445895"/>
              <a:ext cx="166408" cy="135325"/>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2" name="Freeform 774">
              <a:extLst>
                <a:ext uri="{FF2B5EF4-FFF2-40B4-BE49-F238E27FC236}">
                  <a16:creationId xmlns:a16="http://schemas.microsoft.com/office/drawing/2014/main" id="{A4939C3E-DD0D-2CEB-C78D-C793083AD669}"/>
                </a:ext>
              </a:extLst>
            </p:cNvPr>
            <p:cNvSpPr>
              <a:spLocks/>
            </p:cNvSpPr>
            <p:nvPr/>
          </p:nvSpPr>
          <p:spPr bwMode="auto">
            <a:xfrm>
              <a:off x="5638059" y="4255085"/>
              <a:ext cx="238110" cy="190809"/>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3" name="Freeform 775">
              <a:extLst>
                <a:ext uri="{FF2B5EF4-FFF2-40B4-BE49-F238E27FC236}">
                  <a16:creationId xmlns:a16="http://schemas.microsoft.com/office/drawing/2014/main" id="{83155E40-E8E7-6EDF-C01D-2893622E5AFA}"/>
                </a:ext>
              </a:extLst>
            </p:cNvPr>
            <p:cNvSpPr>
              <a:spLocks/>
            </p:cNvSpPr>
            <p:nvPr/>
          </p:nvSpPr>
          <p:spPr bwMode="auto">
            <a:xfrm>
              <a:off x="5721941" y="4236140"/>
              <a:ext cx="411282" cy="392443"/>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solidFill>
              <a:schemeClr val="accent1">
                <a:lumMod val="75000"/>
              </a:schemeClr>
            </a:solid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4" name="Freeform 776">
              <a:extLst>
                <a:ext uri="{FF2B5EF4-FFF2-40B4-BE49-F238E27FC236}">
                  <a16:creationId xmlns:a16="http://schemas.microsoft.com/office/drawing/2014/main" id="{2DF1A6A6-13A3-8E0C-5C79-8053B8805DFA}"/>
                </a:ext>
              </a:extLst>
            </p:cNvPr>
            <p:cNvSpPr>
              <a:spLocks/>
            </p:cNvSpPr>
            <p:nvPr/>
          </p:nvSpPr>
          <p:spPr bwMode="auto">
            <a:xfrm>
              <a:off x="4447507" y="2748917"/>
              <a:ext cx="1210846" cy="902619"/>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5" name="Freeform 777">
              <a:extLst>
                <a:ext uri="{FF2B5EF4-FFF2-40B4-BE49-F238E27FC236}">
                  <a16:creationId xmlns:a16="http://schemas.microsoft.com/office/drawing/2014/main" id="{39F8D984-63F6-4AE0-CD17-318FDB96092B}"/>
                </a:ext>
              </a:extLst>
            </p:cNvPr>
            <p:cNvSpPr>
              <a:spLocks/>
            </p:cNvSpPr>
            <p:nvPr/>
          </p:nvSpPr>
          <p:spPr bwMode="auto">
            <a:xfrm>
              <a:off x="4804673" y="3309163"/>
              <a:ext cx="63586" cy="44658"/>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6" name="Freeform 778">
              <a:extLst>
                <a:ext uri="{FF2B5EF4-FFF2-40B4-BE49-F238E27FC236}">
                  <a16:creationId xmlns:a16="http://schemas.microsoft.com/office/drawing/2014/main" id="{84BF6AA2-2393-E28A-6EAF-5DFC99CCCE9B}"/>
                </a:ext>
              </a:extLst>
            </p:cNvPr>
            <p:cNvSpPr>
              <a:spLocks/>
            </p:cNvSpPr>
            <p:nvPr/>
          </p:nvSpPr>
          <p:spPr bwMode="auto">
            <a:xfrm>
              <a:off x="4824968" y="3278038"/>
              <a:ext cx="16235" cy="8120"/>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7" name="Freeform 779">
              <a:extLst>
                <a:ext uri="{FF2B5EF4-FFF2-40B4-BE49-F238E27FC236}">
                  <a16:creationId xmlns:a16="http://schemas.microsoft.com/office/drawing/2014/main" id="{92F03BC2-BB40-A1E0-C3C4-598BD8A80A6F}"/>
                </a:ext>
              </a:extLst>
            </p:cNvPr>
            <p:cNvSpPr>
              <a:spLocks/>
            </p:cNvSpPr>
            <p:nvPr/>
          </p:nvSpPr>
          <p:spPr bwMode="auto">
            <a:xfrm>
              <a:off x="4837143" y="2808460"/>
              <a:ext cx="43292" cy="2435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8" name="Freeform 780">
              <a:extLst>
                <a:ext uri="{FF2B5EF4-FFF2-40B4-BE49-F238E27FC236}">
                  <a16:creationId xmlns:a16="http://schemas.microsoft.com/office/drawing/2014/main" id="{78054D60-2FE1-02AD-4446-21CA2466C80C}"/>
                </a:ext>
              </a:extLst>
            </p:cNvPr>
            <p:cNvSpPr>
              <a:spLocks/>
            </p:cNvSpPr>
            <p:nvPr/>
          </p:nvSpPr>
          <p:spPr bwMode="auto">
            <a:xfrm>
              <a:off x="4971080" y="2773274"/>
              <a:ext cx="32469" cy="18946"/>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399" name="Freeform 782">
              <a:extLst>
                <a:ext uri="{FF2B5EF4-FFF2-40B4-BE49-F238E27FC236}">
                  <a16:creationId xmlns:a16="http://schemas.microsoft.com/office/drawing/2014/main" id="{20D752E0-FD62-E459-4E01-ED27E0C9DE6B}"/>
                </a:ext>
              </a:extLst>
            </p:cNvPr>
            <p:cNvSpPr>
              <a:spLocks/>
            </p:cNvSpPr>
            <p:nvPr/>
          </p:nvSpPr>
          <p:spPr bwMode="auto">
            <a:xfrm>
              <a:off x="5483829" y="2824699"/>
              <a:ext cx="23000" cy="16239"/>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0" name="Freeform 783">
              <a:extLst>
                <a:ext uri="{FF2B5EF4-FFF2-40B4-BE49-F238E27FC236}">
                  <a16:creationId xmlns:a16="http://schemas.microsoft.com/office/drawing/2014/main" id="{BBCEF31C-E7B2-D68D-5B3E-43A1F4CF36E9}"/>
                </a:ext>
              </a:extLst>
            </p:cNvPr>
            <p:cNvSpPr>
              <a:spLocks/>
            </p:cNvSpPr>
            <p:nvPr/>
          </p:nvSpPr>
          <p:spPr bwMode="auto">
            <a:xfrm>
              <a:off x="5514947" y="2840937"/>
              <a:ext cx="20293" cy="4060"/>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1" name="Freeform 784">
              <a:extLst>
                <a:ext uri="{FF2B5EF4-FFF2-40B4-BE49-F238E27FC236}">
                  <a16:creationId xmlns:a16="http://schemas.microsoft.com/office/drawing/2014/main" id="{64C8033D-558B-4CF9-D6A2-C3AE9C18B5D8}"/>
                </a:ext>
              </a:extLst>
            </p:cNvPr>
            <p:cNvSpPr>
              <a:spLocks/>
            </p:cNvSpPr>
            <p:nvPr/>
          </p:nvSpPr>
          <p:spPr bwMode="auto">
            <a:xfrm>
              <a:off x="5514947" y="3066930"/>
              <a:ext cx="16235" cy="28418"/>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2" name="Freeform 785">
              <a:extLst>
                <a:ext uri="{FF2B5EF4-FFF2-40B4-BE49-F238E27FC236}">
                  <a16:creationId xmlns:a16="http://schemas.microsoft.com/office/drawing/2014/main" id="{075C50A1-8790-44CF-63E2-02887B035197}"/>
                </a:ext>
              </a:extLst>
            </p:cNvPr>
            <p:cNvSpPr>
              <a:spLocks/>
            </p:cNvSpPr>
            <p:nvPr/>
          </p:nvSpPr>
          <p:spPr bwMode="auto">
            <a:xfrm>
              <a:off x="5523064" y="3118353"/>
              <a:ext cx="27058" cy="16239"/>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3" name="Freeform 786">
              <a:extLst>
                <a:ext uri="{FF2B5EF4-FFF2-40B4-BE49-F238E27FC236}">
                  <a16:creationId xmlns:a16="http://schemas.microsoft.com/office/drawing/2014/main" id="{34C4D004-57A4-38A5-F58E-AE5797277DB2}"/>
                </a:ext>
              </a:extLst>
            </p:cNvPr>
            <p:cNvSpPr>
              <a:spLocks/>
            </p:cNvSpPr>
            <p:nvPr/>
          </p:nvSpPr>
          <p:spPr bwMode="auto">
            <a:xfrm>
              <a:off x="5412126" y="3206315"/>
              <a:ext cx="67644" cy="39244"/>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4" name="Freeform 787">
              <a:extLst>
                <a:ext uri="{FF2B5EF4-FFF2-40B4-BE49-F238E27FC236}">
                  <a16:creationId xmlns:a16="http://schemas.microsoft.com/office/drawing/2014/main" id="{0E0D664E-A532-14B7-FAAD-2EA8366FA403}"/>
                </a:ext>
              </a:extLst>
            </p:cNvPr>
            <p:cNvSpPr>
              <a:spLocks/>
            </p:cNvSpPr>
            <p:nvPr/>
          </p:nvSpPr>
          <p:spPr bwMode="auto">
            <a:xfrm>
              <a:off x="5399950" y="3198197"/>
              <a:ext cx="35175" cy="12180"/>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5" name="Freeform 788">
              <a:extLst>
                <a:ext uri="{FF2B5EF4-FFF2-40B4-BE49-F238E27FC236}">
                  <a16:creationId xmlns:a16="http://schemas.microsoft.com/office/drawing/2014/main" id="{A30A13EE-FFB9-74C7-B2B6-E18BC9DF74E4}"/>
                </a:ext>
              </a:extLst>
            </p:cNvPr>
            <p:cNvSpPr>
              <a:spLocks/>
            </p:cNvSpPr>
            <p:nvPr/>
          </p:nvSpPr>
          <p:spPr bwMode="auto">
            <a:xfrm>
              <a:off x="5344481" y="3282097"/>
              <a:ext cx="51410" cy="27065"/>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6" name="Freeform 789">
              <a:extLst>
                <a:ext uri="{FF2B5EF4-FFF2-40B4-BE49-F238E27FC236}">
                  <a16:creationId xmlns:a16="http://schemas.microsoft.com/office/drawing/2014/main" id="{9309E9CC-BD6F-654A-A016-5BC58C23C433}"/>
                </a:ext>
              </a:extLst>
            </p:cNvPr>
            <p:cNvSpPr>
              <a:spLocks/>
            </p:cNvSpPr>
            <p:nvPr/>
          </p:nvSpPr>
          <p:spPr bwMode="auto">
            <a:xfrm>
              <a:off x="4876377" y="3321342"/>
              <a:ext cx="16235" cy="2435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7" name="Freeform 790">
              <a:extLst>
                <a:ext uri="{FF2B5EF4-FFF2-40B4-BE49-F238E27FC236}">
                  <a16:creationId xmlns:a16="http://schemas.microsoft.com/office/drawing/2014/main" id="{3336D091-62E8-F53C-1E9D-F2A57989FA30}"/>
                </a:ext>
              </a:extLst>
            </p:cNvPr>
            <p:cNvSpPr>
              <a:spLocks/>
            </p:cNvSpPr>
            <p:nvPr/>
          </p:nvSpPr>
          <p:spPr bwMode="auto">
            <a:xfrm>
              <a:off x="4841202" y="3269918"/>
              <a:ext cx="14882" cy="16239"/>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8" name="Freeform 791">
              <a:extLst>
                <a:ext uri="{FF2B5EF4-FFF2-40B4-BE49-F238E27FC236}">
                  <a16:creationId xmlns:a16="http://schemas.microsoft.com/office/drawing/2014/main" id="{5663CA5C-2543-A424-A41E-70B84171027B}"/>
                </a:ext>
              </a:extLst>
            </p:cNvPr>
            <p:cNvSpPr>
              <a:spLocks/>
            </p:cNvSpPr>
            <p:nvPr/>
          </p:nvSpPr>
          <p:spPr bwMode="auto">
            <a:xfrm>
              <a:off x="5539298" y="3015506"/>
              <a:ext cx="8118" cy="812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09" name="Freeform 792">
              <a:extLst>
                <a:ext uri="{FF2B5EF4-FFF2-40B4-BE49-F238E27FC236}">
                  <a16:creationId xmlns:a16="http://schemas.microsoft.com/office/drawing/2014/main" id="{17F2FC15-F9B9-3F9B-DAE8-D5868B572A45}"/>
                </a:ext>
              </a:extLst>
            </p:cNvPr>
            <p:cNvSpPr>
              <a:spLocks/>
            </p:cNvSpPr>
            <p:nvPr/>
          </p:nvSpPr>
          <p:spPr bwMode="auto">
            <a:xfrm>
              <a:off x="5506829" y="2972202"/>
              <a:ext cx="12177" cy="6766"/>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10" name="Freeform 793">
              <a:extLst>
                <a:ext uri="{FF2B5EF4-FFF2-40B4-BE49-F238E27FC236}">
                  <a16:creationId xmlns:a16="http://schemas.microsoft.com/office/drawing/2014/main" id="{2C1A3AEC-ACFD-1DFC-4A7A-E8C871E50837}"/>
                </a:ext>
              </a:extLst>
            </p:cNvPr>
            <p:cNvSpPr>
              <a:spLocks/>
            </p:cNvSpPr>
            <p:nvPr/>
          </p:nvSpPr>
          <p:spPr bwMode="auto">
            <a:xfrm>
              <a:off x="5539298" y="2955963"/>
              <a:ext cx="10823" cy="12180"/>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11" name="Freeform 794">
              <a:extLst>
                <a:ext uri="{FF2B5EF4-FFF2-40B4-BE49-F238E27FC236}">
                  <a16:creationId xmlns:a16="http://schemas.microsoft.com/office/drawing/2014/main" id="{CFF2EAA0-7D4E-2B13-8086-E1523C5F4934}"/>
                </a:ext>
              </a:extLst>
            </p:cNvPr>
            <p:cNvSpPr>
              <a:spLocks/>
            </p:cNvSpPr>
            <p:nvPr/>
          </p:nvSpPr>
          <p:spPr bwMode="auto">
            <a:xfrm>
              <a:off x="4455625" y="3035805"/>
              <a:ext cx="20293" cy="2706"/>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12" name="Freeform 795">
              <a:extLst>
                <a:ext uri="{FF2B5EF4-FFF2-40B4-BE49-F238E27FC236}">
                  <a16:creationId xmlns:a16="http://schemas.microsoft.com/office/drawing/2014/main" id="{73122DB9-3EEB-FF4D-F2AD-FB7CDE816411}"/>
                </a:ext>
              </a:extLst>
            </p:cNvPr>
            <p:cNvSpPr>
              <a:spLocks/>
            </p:cNvSpPr>
            <p:nvPr/>
          </p:nvSpPr>
          <p:spPr bwMode="auto">
            <a:xfrm>
              <a:off x="4479976" y="3035805"/>
              <a:ext cx="24351"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13" name="Freeform 796">
              <a:extLst>
                <a:ext uri="{FF2B5EF4-FFF2-40B4-BE49-F238E27FC236}">
                  <a16:creationId xmlns:a16="http://schemas.microsoft.com/office/drawing/2014/main" id="{480CD87C-DC81-5C4B-ED56-8C143A2DC104}"/>
                </a:ext>
              </a:extLst>
            </p:cNvPr>
            <p:cNvSpPr>
              <a:spLocks/>
            </p:cNvSpPr>
            <p:nvPr/>
          </p:nvSpPr>
          <p:spPr bwMode="auto">
            <a:xfrm>
              <a:off x="4935905" y="2784102"/>
              <a:ext cx="16235" cy="8120"/>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sp>
          <p:nvSpPr>
            <p:cNvPr id="414" name="Freeform 797">
              <a:extLst>
                <a:ext uri="{FF2B5EF4-FFF2-40B4-BE49-F238E27FC236}">
                  <a16:creationId xmlns:a16="http://schemas.microsoft.com/office/drawing/2014/main" id="{0293B6BB-710B-404F-A1FF-BA6500FF8AF6}"/>
                </a:ext>
              </a:extLst>
            </p:cNvPr>
            <p:cNvSpPr>
              <a:spLocks/>
            </p:cNvSpPr>
            <p:nvPr/>
          </p:nvSpPr>
          <p:spPr bwMode="auto">
            <a:xfrm>
              <a:off x="3246119" y="3754362"/>
              <a:ext cx="36528" cy="4736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1270" cap="flat">
              <a:solidFill>
                <a:schemeClr val="bg1"/>
              </a:solidFill>
              <a:prstDash val="solid"/>
              <a:round/>
              <a:headEnd/>
              <a:tailEnd/>
            </a:ln>
          </p:spPr>
          <p:txBody>
            <a:bodyPr vert="horz" wrap="square" lIns="91434" tIns="45717" rIns="91434" bIns="45717" numCol="1" anchor="t" anchorCtr="0" compatLnSpc="1">
              <a:prstTxWarp prst="textNoShape">
                <a:avLst/>
              </a:prstTxWarp>
            </a:bodyPr>
            <a:lstStyle/>
            <a:p>
              <a:endParaRPr lang="id-ID" sz="3600">
                <a:latin typeface="Rational Display Light" pitchFamily="2" charset="0"/>
              </a:endParaRPr>
            </a:p>
          </p:txBody>
        </p:sp>
      </p:grpSp>
      <p:pic>
        <p:nvPicPr>
          <p:cNvPr id="4" name="Picture 3" descr="A blue and white pin with a white circle&#10;&#10;Description automatically generated with low confidence">
            <a:extLst>
              <a:ext uri="{FF2B5EF4-FFF2-40B4-BE49-F238E27FC236}">
                <a16:creationId xmlns:a16="http://schemas.microsoft.com/office/drawing/2014/main" id="{3C5E3A36-76CA-6E99-297B-02024ABCD0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57066" y="3662830"/>
            <a:ext cx="521008" cy="704341"/>
          </a:xfrm>
          <a:prstGeom prst="rect">
            <a:avLst/>
          </a:prstGeom>
        </p:spPr>
      </p:pic>
      <p:sp>
        <p:nvSpPr>
          <p:cNvPr id="6" name="Rectangle 5">
            <a:extLst>
              <a:ext uri="{FF2B5EF4-FFF2-40B4-BE49-F238E27FC236}">
                <a16:creationId xmlns:a16="http://schemas.microsoft.com/office/drawing/2014/main" id="{E2C7CEEB-D27D-A558-8F74-37FD7FBF4C47}"/>
              </a:ext>
            </a:extLst>
          </p:cNvPr>
          <p:cNvSpPr/>
          <p:nvPr/>
        </p:nvSpPr>
        <p:spPr>
          <a:xfrm>
            <a:off x="6334733" y="2217816"/>
            <a:ext cx="5745779" cy="419749"/>
          </a:xfrm>
          <a:prstGeom prst="rect">
            <a:avLst/>
          </a:prstGeom>
          <a:gradFill>
            <a:gsLst>
              <a:gs pos="0">
                <a:srgbClr val="3EB1C8"/>
              </a:gs>
              <a:gs pos="100000">
                <a:srgbClr val="0076A5"/>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r>
              <a:rPr lang="en-US" sz="2000" b="1">
                <a:latin typeface="Arial" panose="020B0604020202020204" pitchFamily="34" charset="0"/>
                <a:cs typeface="Arial" panose="020B0604020202020204" pitchFamily="34" charset="0"/>
              </a:rPr>
              <a:t>Roads &amp; Bridges</a:t>
            </a:r>
          </a:p>
        </p:txBody>
      </p:sp>
      <p:sp>
        <p:nvSpPr>
          <p:cNvPr id="7" name="Rectangle 6">
            <a:extLst>
              <a:ext uri="{FF2B5EF4-FFF2-40B4-BE49-F238E27FC236}">
                <a16:creationId xmlns:a16="http://schemas.microsoft.com/office/drawing/2014/main" id="{13C961E6-8853-06B3-6409-C3F31C99276D}"/>
              </a:ext>
            </a:extLst>
          </p:cNvPr>
          <p:cNvSpPr/>
          <p:nvPr/>
        </p:nvSpPr>
        <p:spPr>
          <a:xfrm>
            <a:off x="6334735" y="2729270"/>
            <a:ext cx="5745779" cy="419749"/>
          </a:xfrm>
          <a:prstGeom prst="rect">
            <a:avLst/>
          </a:prstGeom>
          <a:gradFill>
            <a:gsLst>
              <a:gs pos="0">
                <a:srgbClr val="3EB1C8"/>
              </a:gs>
              <a:gs pos="100000">
                <a:srgbClr val="0076A5"/>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r>
              <a:rPr lang="en-US" sz="2000" b="1">
                <a:latin typeface="Arial" panose="020B0604020202020204" pitchFamily="34" charset="0"/>
                <a:cs typeface="Arial" panose="020B0604020202020204" pitchFamily="34" charset="0"/>
              </a:rPr>
              <a:t>Buildings &amp; Urban Planning</a:t>
            </a:r>
          </a:p>
        </p:txBody>
      </p:sp>
      <p:sp>
        <p:nvSpPr>
          <p:cNvPr id="8" name="Rectangle 7">
            <a:extLst>
              <a:ext uri="{FF2B5EF4-FFF2-40B4-BE49-F238E27FC236}">
                <a16:creationId xmlns:a16="http://schemas.microsoft.com/office/drawing/2014/main" id="{D67CE9DB-BCCF-0C5C-7FA1-CF82239C026F}"/>
              </a:ext>
            </a:extLst>
          </p:cNvPr>
          <p:cNvSpPr/>
          <p:nvPr/>
        </p:nvSpPr>
        <p:spPr>
          <a:xfrm>
            <a:off x="6334735" y="3284162"/>
            <a:ext cx="5745779" cy="419749"/>
          </a:xfrm>
          <a:prstGeom prst="rect">
            <a:avLst/>
          </a:prstGeom>
          <a:gradFill>
            <a:gsLst>
              <a:gs pos="0">
                <a:srgbClr val="3EB1C8"/>
              </a:gs>
              <a:gs pos="100000">
                <a:srgbClr val="0076A5"/>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r>
              <a:rPr lang="en-US" sz="2000" b="1">
                <a:latin typeface="Arial" panose="020B0604020202020204" pitchFamily="34" charset="0"/>
                <a:cs typeface="Arial" panose="020B0604020202020204" pitchFamily="34" charset="0"/>
              </a:rPr>
              <a:t>Energy &amp; Renewable</a:t>
            </a:r>
          </a:p>
        </p:txBody>
      </p:sp>
      <p:sp>
        <p:nvSpPr>
          <p:cNvPr id="9" name="Rectangle 8">
            <a:extLst>
              <a:ext uri="{FF2B5EF4-FFF2-40B4-BE49-F238E27FC236}">
                <a16:creationId xmlns:a16="http://schemas.microsoft.com/office/drawing/2014/main" id="{79736C8B-A917-86A7-35F6-608C0A9FD0DA}"/>
              </a:ext>
            </a:extLst>
          </p:cNvPr>
          <p:cNvSpPr/>
          <p:nvPr/>
        </p:nvSpPr>
        <p:spPr>
          <a:xfrm>
            <a:off x="6334735" y="3833676"/>
            <a:ext cx="5745779" cy="419749"/>
          </a:xfrm>
          <a:prstGeom prst="rect">
            <a:avLst/>
          </a:prstGeom>
          <a:gradFill>
            <a:gsLst>
              <a:gs pos="0">
                <a:srgbClr val="3EB1C8"/>
              </a:gs>
              <a:gs pos="100000">
                <a:srgbClr val="0076A5"/>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r>
              <a:rPr lang="en-US" sz="2000" b="1">
                <a:latin typeface="Arial" panose="020B0604020202020204" pitchFamily="34" charset="0"/>
                <a:cs typeface="Arial" panose="020B0604020202020204" pitchFamily="34" charset="0"/>
              </a:rPr>
              <a:t>Water Infrastructure</a:t>
            </a:r>
          </a:p>
        </p:txBody>
      </p:sp>
      <p:sp>
        <p:nvSpPr>
          <p:cNvPr id="11" name="Rectangle 10">
            <a:extLst>
              <a:ext uri="{FF2B5EF4-FFF2-40B4-BE49-F238E27FC236}">
                <a16:creationId xmlns:a16="http://schemas.microsoft.com/office/drawing/2014/main" id="{BF7E51EF-D687-A1B1-CE6E-05CCA537878C}"/>
              </a:ext>
            </a:extLst>
          </p:cNvPr>
          <p:cNvSpPr/>
          <p:nvPr/>
        </p:nvSpPr>
        <p:spPr>
          <a:xfrm>
            <a:off x="6334735" y="4367171"/>
            <a:ext cx="5745779" cy="419749"/>
          </a:xfrm>
          <a:prstGeom prst="rect">
            <a:avLst/>
          </a:prstGeom>
          <a:gradFill>
            <a:gsLst>
              <a:gs pos="0">
                <a:srgbClr val="3EB1C8"/>
              </a:gs>
              <a:gs pos="100000">
                <a:srgbClr val="0076A5"/>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r>
              <a:rPr lang="en-US" sz="2000" b="1">
                <a:latin typeface="Arial" panose="020B0604020202020204" pitchFamily="34" charset="0"/>
                <a:cs typeface="Arial" panose="020B0604020202020204" pitchFamily="34" charset="0"/>
              </a:rPr>
              <a:t>Mobility &amp; Transport</a:t>
            </a:r>
          </a:p>
        </p:txBody>
      </p:sp>
      <p:sp>
        <p:nvSpPr>
          <p:cNvPr id="12" name="Rectangle 11">
            <a:extLst>
              <a:ext uri="{FF2B5EF4-FFF2-40B4-BE49-F238E27FC236}">
                <a16:creationId xmlns:a16="http://schemas.microsoft.com/office/drawing/2014/main" id="{87DC9D38-0403-9952-4526-876F3EDCC0D8}"/>
              </a:ext>
            </a:extLst>
          </p:cNvPr>
          <p:cNvSpPr/>
          <p:nvPr/>
        </p:nvSpPr>
        <p:spPr>
          <a:xfrm>
            <a:off x="6334735" y="4885389"/>
            <a:ext cx="5745779" cy="419749"/>
          </a:xfrm>
          <a:prstGeom prst="rect">
            <a:avLst/>
          </a:prstGeom>
          <a:gradFill>
            <a:gsLst>
              <a:gs pos="0">
                <a:srgbClr val="3EB1C8"/>
              </a:gs>
              <a:gs pos="100000">
                <a:srgbClr val="0076A5"/>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a:r>
              <a:rPr lang="en-US" sz="2000" b="1">
                <a:latin typeface="Arial" panose="020B0604020202020204" pitchFamily="34" charset="0"/>
                <a:cs typeface="Arial" panose="020B0604020202020204" pitchFamily="34" charset="0"/>
              </a:rPr>
              <a:t>Ports &amp; Maritime</a:t>
            </a:r>
          </a:p>
        </p:txBody>
      </p:sp>
      <p:pic>
        <p:nvPicPr>
          <p:cNvPr id="3" name="Picture 2" descr="Logo&#10;&#10;Description automatically generated">
            <a:extLst>
              <a:ext uri="{FF2B5EF4-FFF2-40B4-BE49-F238E27FC236}">
                <a16:creationId xmlns:a16="http://schemas.microsoft.com/office/drawing/2014/main" id="{08359A6E-FC94-45B3-05AF-31021C24AD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9160" y="-227537"/>
            <a:ext cx="1732448" cy="1732448"/>
          </a:xfrm>
          <a:prstGeom prst="rect">
            <a:avLst/>
          </a:prstGeom>
        </p:spPr>
      </p:pic>
      <p:pic>
        <p:nvPicPr>
          <p:cNvPr id="14" name="Picture 13">
            <a:hlinkClick r:id="rId5" action="ppaction://hlinksldjump"/>
            <a:extLst>
              <a:ext uri="{FF2B5EF4-FFF2-40B4-BE49-F238E27FC236}">
                <a16:creationId xmlns:a16="http://schemas.microsoft.com/office/drawing/2014/main" id="{1397665D-A415-8E89-8936-9284C53C3A41}"/>
              </a:ext>
            </a:extLst>
          </p:cNvPr>
          <p:cNvPicPr>
            <a:picLocks noChangeAspect="1"/>
          </p:cNvPicPr>
          <p:nvPr/>
        </p:nvPicPr>
        <p:blipFill rotWithShape="1">
          <a:blip r:embed="rId6" cstate="email">
            <a:extLst>
              <a:ext uri="{28A0092B-C50C-407E-A947-70E740481C1C}">
                <a14:useLocalDpi xmlns:a14="http://schemas.microsoft.com/office/drawing/2010/main"/>
              </a:ext>
            </a:extLst>
          </a:blip>
          <a:stretch/>
        </p:blipFill>
        <p:spPr>
          <a:xfrm>
            <a:off x="11630842" y="333376"/>
            <a:ext cx="225000" cy="900000"/>
          </a:xfrm>
          <a:prstGeom prst="rect">
            <a:avLst/>
          </a:prstGeom>
        </p:spPr>
      </p:pic>
    </p:spTree>
    <p:extLst>
      <p:ext uri="{BB962C8B-B14F-4D97-AF65-F5344CB8AC3E}">
        <p14:creationId xmlns:p14="http://schemas.microsoft.com/office/powerpoint/2010/main" val="1244157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ppt_x</p:attrName>
                                        </p:attrNameLst>
                                      </p:cBhvr>
                                      <p:tavLst>
                                        <p:tav tm="0">
                                          <p:val>
                                            <p:strVal val="#ppt_x-#ppt_w*1.125000"/>
                                          </p:val>
                                        </p:tav>
                                        <p:tav tm="100000">
                                          <p:val>
                                            <p:strVal val="#ppt_x"/>
                                          </p:val>
                                        </p:tav>
                                      </p:tavLst>
                                    </p:anim>
                                    <p:animEffect transition="in" filter="wipe(right)">
                                      <p:cBhvr>
                                        <p:cTn id="17" dur="500"/>
                                        <p:tgtEl>
                                          <p:spTgt spid="7"/>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ppt_x</p:attrName>
                                        </p:attrNameLst>
                                      </p:cBhvr>
                                      <p:tavLst>
                                        <p:tav tm="0">
                                          <p:val>
                                            <p:strVal val="#ppt_x-#ppt_w*1.125000"/>
                                          </p:val>
                                        </p:tav>
                                        <p:tav tm="100000">
                                          <p:val>
                                            <p:strVal val="#ppt_x"/>
                                          </p:val>
                                        </p:tav>
                                      </p:tavLst>
                                    </p:anim>
                                    <p:animEffect transition="in" filter="wipe(right)">
                                      <p:cBhvr>
                                        <p:cTn id="22" dur="500"/>
                                        <p:tgtEl>
                                          <p:spTgt spid="8"/>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right)">
                                      <p:cBhvr>
                                        <p:cTn id="27" dur="500"/>
                                        <p:tgtEl>
                                          <p:spTgt spid="9"/>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3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6" grpId="0" animBg="1"/>
      <p:bldP spid="7" grpId="0" animBg="1"/>
      <p:bldP spid="8" grpId="0" animBg="1"/>
      <p:bldP spid="9"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C38F0-6462-8AFB-CD61-3E2C70693FA7}"/>
            </a:ext>
          </a:extLst>
        </p:cNvPr>
        <p:cNvGrpSpPr/>
        <p:nvPr/>
      </p:nvGrpSpPr>
      <p:grpSpPr>
        <a:xfrm>
          <a:off x="0" y="0"/>
          <a:ext cx="0" cy="0"/>
          <a:chOff x="0" y="0"/>
          <a:chExt cx="0" cy="0"/>
        </a:xfrm>
      </p:grpSpPr>
      <p:sp>
        <p:nvSpPr>
          <p:cNvPr id="129" name="Rectangle: Rounded Corners 128">
            <a:extLst>
              <a:ext uri="{FF2B5EF4-FFF2-40B4-BE49-F238E27FC236}">
                <a16:creationId xmlns:a16="http://schemas.microsoft.com/office/drawing/2014/main" id="{7A63FA08-2D3D-A9EC-7FA6-FBA3E5572837}"/>
              </a:ext>
            </a:extLst>
          </p:cNvPr>
          <p:cNvSpPr/>
          <p:nvPr/>
        </p:nvSpPr>
        <p:spPr>
          <a:xfrm>
            <a:off x="3034281" y="1916113"/>
            <a:ext cx="2520000" cy="4604690"/>
          </a:xfrm>
          <a:prstGeom prst="roundRect">
            <a:avLst>
              <a:gd name="adj" fmla="val 0"/>
            </a:avLst>
          </a:prstGeom>
          <a:solidFill>
            <a:srgbClr val="F2F2F2"/>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6" name="Group 135">
            <a:extLst>
              <a:ext uri="{FF2B5EF4-FFF2-40B4-BE49-F238E27FC236}">
                <a16:creationId xmlns:a16="http://schemas.microsoft.com/office/drawing/2014/main" id="{E60362EB-84B6-C55B-ED32-F79F340B5E91}"/>
              </a:ext>
            </a:extLst>
          </p:cNvPr>
          <p:cNvGrpSpPr/>
          <p:nvPr/>
        </p:nvGrpSpPr>
        <p:grpSpPr>
          <a:xfrm>
            <a:off x="5450751" y="228526"/>
            <a:ext cx="6434203" cy="6456506"/>
            <a:chOff x="5247175" y="228526"/>
            <a:chExt cx="6434203" cy="6456506"/>
          </a:xfrm>
        </p:grpSpPr>
        <p:grpSp>
          <p:nvGrpSpPr>
            <p:cNvPr id="17" name="Group 16">
              <a:extLst>
                <a:ext uri="{FF2B5EF4-FFF2-40B4-BE49-F238E27FC236}">
                  <a16:creationId xmlns:a16="http://schemas.microsoft.com/office/drawing/2014/main" id="{5EDF6B59-7936-0790-EF97-16BB3D619145}"/>
                </a:ext>
              </a:extLst>
            </p:cNvPr>
            <p:cNvGrpSpPr/>
            <p:nvPr/>
          </p:nvGrpSpPr>
          <p:grpSpPr>
            <a:xfrm>
              <a:off x="5247175" y="228526"/>
              <a:ext cx="6434203" cy="6456506"/>
              <a:chOff x="766327" y="1803703"/>
              <a:chExt cx="4271302" cy="4286098"/>
            </a:xfrm>
          </p:grpSpPr>
          <p:sp>
            <p:nvSpPr>
              <p:cNvPr id="18" name="Freeform 1">
                <a:extLst>
                  <a:ext uri="{FF2B5EF4-FFF2-40B4-BE49-F238E27FC236}">
                    <a16:creationId xmlns:a16="http://schemas.microsoft.com/office/drawing/2014/main" id="{2115081A-D8C8-7F71-87A7-335E33A6C7E0}"/>
                  </a:ext>
                </a:extLst>
              </p:cNvPr>
              <p:cNvSpPr>
                <a:spLocks noChangeArrowheads="1"/>
              </p:cNvSpPr>
              <p:nvPr/>
            </p:nvSpPr>
            <p:spPr bwMode="auto">
              <a:xfrm>
                <a:off x="2401372" y="1803703"/>
                <a:ext cx="216997" cy="433154"/>
              </a:xfrm>
              <a:custGeom>
                <a:avLst/>
                <a:gdLst>
                  <a:gd name="T0" fmla="*/ 19 w 948"/>
                  <a:gd name="T1" fmla="*/ 204 h 1893"/>
                  <a:gd name="T2" fmla="*/ 19 w 948"/>
                  <a:gd name="T3" fmla="*/ 204 h 1893"/>
                  <a:gd name="T4" fmla="*/ 167 w 948"/>
                  <a:gd name="T5" fmla="*/ 55 h 1893"/>
                  <a:gd name="T6" fmla="*/ 464 w 948"/>
                  <a:gd name="T7" fmla="*/ 37 h 1893"/>
                  <a:gd name="T8" fmla="*/ 538 w 948"/>
                  <a:gd name="T9" fmla="*/ 167 h 1893"/>
                  <a:gd name="T10" fmla="*/ 612 w 948"/>
                  <a:gd name="T11" fmla="*/ 93 h 1893"/>
                  <a:gd name="T12" fmla="*/ 705 w 948"/>
                  <a:gd name="T13" fmla="*/ 111 h 1893"/>
                  <a:gd name="T14" fmla="*/ 576 w 948"/>
                  <a:gd name="T15" fmla="*/ 334 h 1893"/>
                  <a:gd name="T16" fmla="*/ 687 w 948"/>
                  <a:gd name="T17" fmla="*/ 500 h 1893"/>
                  <a:gd name="T18" fmla="*/ 742 w 948"/>
                  <a:gd name="T19" fmla="*/ 630 h 1893"/>
                  <a:gd name="T20" fmla="*/ 724 w 948"/>
                  <a:gd name="T21" fmla="*/ 779 h 1893"/>
                  <a:gd name="T22" fmla="*/ 594 w 948"/>
                  <a:gd name="T23" fmla="*/ 835 h 1893"/>
                  <a:gd name="T24" fmla="*/ 631 w 948"/>
                  <a:gd name="T25" fmla="*/ 965 h 1893"/>
                  <a:gd name="T26" fmla="*/ 928 w 948"/>
                  <a:gd name="T27" fmla="*/ 1150 h 1893"/>
                  <a:gd name="T28" fmla="*/ 909 w 948"/>
                  <a:gd name="T29" fmla="*/ 1224 h 1893"/>
                  <a:gd name="T30" fmla="*/ 724 w 948"/>
                  <a:gd name="T31" fmla="*/ 1484 h 1893"/>
                  <a:gd name="T32" fmla="*/ 594 w 948"/>
                  <a:gd name="T33" fmla="*/ 1595 h 1893"/>
                  <a:gd name="T34" fmla="*/ 594 w 948"/>
                  <a:gd name="T35" fmla="*/ 1799 h 1893"/>
                  <a:gd name="T36" fmla="*/ 446 w 948"/>
                  <a:gd name="T37" fmla="*/ 1892 h 1893"/>
                  <a:gd name="T38" fmla="*/ 427 w 948"/>
                  <a:gd name="T39" fmla="*/ 1762 h 1893"/>
                  <a:gd name="T40" fmla="*/ 334 w 948"/>
                  <a:gd name="T41" fmla="*/ 1484 h 1893"/>
                  <a:gd name="T42" fmla="*/ 167 w 948"/>
                  <a:gd name="T43" fmla="*/ 1261 h 1893"/>
                  <a:gd name="T44" fmla="*/ 56 w 948"/>
                  <a:gd name="T45" fmla="*/ 1094 h 1893"/>
                  <a:gd name="T46" fmla="*/ 0 w 948"/>
                  <a:gd name="T47" fmla="*/ 853 h 1893"/>
                  <a:gd name="T48" fmla="*/ 75 w 948"/>
                  <a:gd name="T49" fmla="*/ 797 h 1893"/>
                  <a:gd name="T50" fmla="*/ 149 w 948"/>
                  <a:gd name="T51" fmla="*/ 575 h 1893"/>
                  <a:gd name="T52" fmla="*/ 75 w 948"/>
                  <a:gd name="T53" fmla="*/ 352 h 1893"/>
                  <a:gd name="T54" fmla="*/ 19 w 948"/>
                  <a:gd name="T55" fmla="*/ 204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8" h="1893">
                    <a:moveTo>
                      <a:pt x="19" y="204"/>
                    </a:moveTo>
                    <a:lnTo>
                      <a:pt x="19" y="204"/>
                    </a:lnTo>
                    <a:cubicBezTo>
                      <a:pt x="19" y="204"/>
                      <a:pt x="111" y="74"/>
                      <a:pt x="167" y="55"/>
                    </a:cubicBezTo>
                    <a:cubicBezTo>
                      <a:pt x="223" y="37"/>
                      <a:pt x="390" y="0"/>
                      <a:pt x="464" y="37"/>
                    </a:cubicBezTo>
                    <a:cubicBezTo>
                      <a:pt x="538" y="55"/>
                      <a:pt x="501" y="185"/>
                      <a:pt x="538" y="167"/>
                    </a:cubicBezTo>
                    <a:cubicBezTo>
                      <a:pt x="594" y="167"/>
                      <a:pt x="576" y="111"/>
                      <a:pt x="612" y="93"/>
                    </a:cubicBezTo>
                    <a:cubicBezTo>
                      <a:pt x="650" y="74"/>
                      <a:pt x="724" y="37"/>
                      <a:pt x="705" y="111"/>
                    </a:cubicBezTo>
                    <a:cubicBezTo>
                      <a:pt x="668" y="185"/>
                      <a:pt x="576" y="278"/>
                      <a:pt x="576" y="334"/>
                    </a:cubicBezTo>
                    <a:cubicBezTo>
                      <a:pt x="576" y="371"/>
                      <a:pt x="594" y="464"/>
                      <a:pt x="687" y="500"/>
                    </a:cubicBezTo>
                    <a:cubicBezTo>
                      <a:pt x="761" y="538"/>
                      <a:pt x="761" y="575"/>
                      <a:pt x="742" y="630"/>
                    </a:cubicBezTo>
                    <a:cubicBezTo>
                      <a:pt x="724" y="705"/>
                      <a:pt x="742" y="760"/>
                      <a:pt x="724" y="779"/>
                    </a:cubicBezTo>
                    <a:cubicBezTo>
                      <a:pt x="705" y="779"/>
                      <a:pt x="594" y="797"/>
                      <a:pt x="594" y="835"/>
                    </a:cubicBezTo>
                    <a:cubicBezTo>
                      <a:pt x="594" y="871"/>
                      <a:pt x="557" y="927"/>
                      <a:pt x="631" y="965"/>
                    </a:cubicBezTo>
                    <a:cubicBezTo>
                      <a:pt x="687" y="1020"/>
                      <a:pt x="909" y="1150"/>
                      <a:pt x="928" y="1150"/>
                    </a:cubicBezTo>
                    <a:cubicBezTo>
                      <a:pt x="947" y="1168"/>
                      <a:pt x="947" y="1206"/>
                      <a:pt x="909" y="1224"/>
                    </a:cubicBezTo>
                    <a:cubicBezTo>
                      <a:pt x="872" y="1242"/>
                      <a:pt x="779" y="1465"/>
                      <a:pt x="724" y="1484"/>
                    </a:cubicBezTo>
                    <a:cubicBezTo>
                      <a:pt x="668" y="1502"/>
                      <a:pt x="594" y="1558"/>
                      <a:pt x="594" y="1595"/>
                    </a:cubicBezTo>
                    <a:cubicBezTo>
                      <a:pt x="594" y="1632"/>
                      <a:pt x="612" y="1762"/>
                      <a:pt x="594" y="1799"/>
                    </a:cubicBezTo>
                    <a:cubicBezTo>
                      <a:pt x="557" y="1818"/>
                      <a:pt x="446" y="1892"/>
                      <a:pt x="446" y="1892"/>
                    </a:cubicBezTo>
                    <a:cubicBezTo>
                      <a:pt x="446" y="1892"/>
                      <a:pt x="446" y="1818"/>
                      <a:pt x="427" y="1762"/>
                    </a:cubicBezTo>
                    <a:cubicBezTo>
                      <a:pt x="427" y="1688"/>
                      <a:pt x="353" y="1539"/>
                      <a:pt x="334" y="1484"/>
                    </a:cubicBezTo>
                    <a:cubicBezTo>
                      <a:pt x="297" y="1428"/>
                      <a:pt x="205" y="1317"/>
                      <a:pt x="167" y="1261"/>
                    </a:cubicBezTo>
                    <a:cubicBezTo>
                      <a:pt x="130" y="1187"/>
                      <a:pt x="75" y="1131"/>
                      <a:pt x="56" y="1094"/>
                    </a:cubicBezTo>
                    <a:cubicBezTo>
                      <a:pt x="19" y="1057"/>
                      <a:pt x="0" y="871"/>
                      <a:pt x="0" y="853"/>
                    </a:cubicBezTo>
                    <a:cubicBezTo>
                      <a:pt x="19" y="816"/>
                      <a:pt x="75" y="797"/>
                      <a:pt x="75" y="797"/>
                    </a:cubicBezTo>
                    <a:cubicBezTo>
                      <a:pt x="75" y="797"/>
                      <a:pt x="149" y="594"/>
                      <a:pt x="149" y="575"/>
                    </a:cubicBezTo>
                    <a:cubicBezTo>
                      <a:pt x="149" y="556"/>
                      <a:pt x="111" y="408"/>
                      <a:pt x="75" y="352"/>
                    </a:cubicBezTo>
                    <a:cubicBezTo>
                      <a:pt x="37" y="297"/>
                      <a:pt x="19" y="204"/>
                      <a:pt x="19" y="204"/>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19" name="Freeform 2">
                <a:extLst>
                  <a:ext uri="{FF2B5EF4-FFF2-40B4-BE49-F238E27FC236}">
                    <a16:creationId xmlns:a16="http://schemas.microsoft.com/office/drawing/2014/main" id="{7820CE38-85D4-F149-1016-2620AF09CBB3}"/>
                  </a:ext>
                </a:extLst>
              </p:cNvPr>
              <p:cNvSpPr>
                <a:spLocks noChangeArrowheads="1"/>
              </p:cNvSpPr>
              <p:nvPr/>
            </p:nvSpPr>
            <p:spPr bwMode="auto">
              <a:xfrm>
                <a:off x="2503310" y="2067230"/>
                <a:ext cx="852847" cy="798658"/>
              </a:xfrm>
              <a:custGeom>
                <a:avLst/>
                <a:gdLst>
                  <a:gd name="T0" fmla="*/ 3616 w 3728"/>
                  <a:gd name="T1" fmla="*/ 352 h 3488"/>
                  <a:gd name="T2" fmla="*/ 3616 w 3728"/>
                  <a:gd name="T3" fmla="*/ 352 h 3488"/>
                  <a:gd name="T4" fmla="*/ 3505 w 3728"/>
                  <a:gd name="T5" fmla="*/ 260 h 3488"/>
                  <a:gd name="T6" fmla="*/ 3226 w 3728"/>
                  <a:gd name="T7" fmla="*/ 260 h 3488"/>
                  <a:gd name="T8" fmla="*/ 3134 w 3728"/>
                  <a:gd name="T9" fmla="*/ 186 h 3488"/>
                  <a:gd name="T10" fmla="*/ 2911 w 3728"/>
                  <a:gd name="T11" fmla="*/ 37 h 3488"/>
                  <a:gd name="T12" fmla="*/ 2484 w 3728"/>
                  <a:gd name="T13" fmla="*/ 130 h 3488"/>
                  <a:gd name="T14" fmla="*/ 2466 w 3728"/>
                  <a:gd name="T15" fmla="*/ 148 h 3488"/>
                  <a:gd name="T16" fmla="*/ 2466 w 3728"/>
                  <a:gd name="T17" fmla="*/ 148 h 3488"/>
                  <a:gd name="T18" fmla="*/ 2373 w 3728"/>
                  <a:gd name="T19" fmla="*/ 389 h 3488"/>
                  <a:gd name="T20" fmla="*/ 2243 w 3728"/>
                  <a:gd name="T21" fmla="*/ 668 h 3488"/>
                  <a:gd name="T22" fmla="*/ 2113 w 3728"/>
                  <a:gd name="T23" fmla="*/ 742 h 3488"/>
                  <a:gd name="T24" fmla="*/ 1891 w 3728"/>
                  <a:gd name="T25" fmla="*/ 593 h 3488"/>
                  <a:gd name="T26" fmla="*/ 1484 w 3728"/>
                  <a:gd name="T27" fmla="*/ 501 h 3488"/>
                  <a:gd name="T28" fmla="*/ 1372 w 3728"/>
                  <a:gd name="T29" fmla="*/ 427 h 3488"/>
                  <a:gd name="T30" fmla="*/ 1279 w 3728"/>
                  <a:gd name="T31" fmla="*/ 186 h 3488"/>
                  <a:gd name="T32" fmla="*/ 1020 w 3728"/>
                  <a:gd name="T33" fmla="*/ 92 h 3488"/>
                  <a:gd name="T34" fmla="*/ 686 w 3728"/>
                  <a:gd name="T35" fmla="*/ 74 h 3488"/>
                  <a:gd name="T36" fmla="*/ 612 w 3728"/>
                  <a:gd name="T37" fmla="*/ 74 h 3488"/>
                  <a:gd name="T38" fmla="*/ 482 w 3728"/>
                  <a:gd name="T39" fmla="*/ 0 h 3488"/>
                  <a:gd name="T40" fmla="*/ 501 w 3728"/>
                  <a:gd name="T41" fmla="*/ 37 h 3488"/>
                  <a:gd name="T42" fmla="*/ 426 w 3728"/>
                  <a:gd name="T43" fmla="*/ 130 h 3488"/>
                  <a:gd name="T44" fmla="*/ 333 w 3728"/>
                  <a:gd name="T45" fmla="*/ 278 h 3488"/>
                  <a:gd name="T46" fmla="*/ 278 w 3728"/>
                  <a:gd name="T47" fmla="*/ 334 h 3488"/>
                  <a:gd name="T48" fmla="*/ 166 w 3728"/>
                  <a:gd name="T49" fmla="*/ 408 h 3488"/>
                  <a:gd name="T50" fmla="*/ 148 w 3728"/>
                  <a:gd name="T51" fmla="*/ 501 h 3488"/>
                  <a:gd name="T52" fmla="*/ 148 w 3728"/>
                  <a:gd name="T53" fmla="*/ 649 h 3488"/>
                  <a:gd name="T54" fmla="*/ 0 w 3728"/>
                  <a:gd name="T55" fmla="*/ 742 h 3488"/>
                  <a:gd name="T56" fmla="*/ 55 w 3728"/>
                  <a:gd name="T57" fmla="*/ 1261 h 3488"/>
                  <a:gd name="T58" fmla="*/ 92 w 3728"/>
                  <a:gd name="T59" fmla="*/ 1688 h 3488"/>
                  <a:gd name="T60" fmla="*/ 74 w 3728"/>
                  <a:gd name="T61" fmla="*/ 1873 h 3488"/>
                  <a:gd name="T62" fmla="*/ 185 w 3728"/>
                  <a:gd name="T63" fmla="*/ 2115 h 3488"/>
                  <a:gd name="T64" fmla="*/ 315 w 3728"/>
                  <a:gd name="T65" fmla="*/ 2300 h 3488"/>
                  <a:gd name="T66" fmla="*/ 556 w 3728"/>
                  <a:gd name="T67" fmla="*/ 2449 h 3488"/>
                  <a:gd name="T68" fmla="*/ 649 w 3728"/>
                  <a:gd name="T69" fmla="*/ 2560 h 3488"/>
                  <a:gd name="T70" fmla="*/ 1020 w 3728"/>
                  <a:gd name="T71" fmla="*/ 2597 h 3488"/>
                  <a:gd name="T72" fmla="*/ 1168 w 3728"/>
                  <a:gd name="T73" fmla="*/ 2801 h 3488"/>
                  <a:gd name="T74" fmla="*/ 1372 w 3728"/>
                  <a:gd name="T75" fmla="*/ 2745 h 3488"/>
                  <a:gd name="T76" fmla="*/ 1725 w 3728"/>
                  <a:gd name="T77" fmla="*/ 2634 h 3488"/>
                  <a:gd name="T78" fmla="*/ 2948 w 3728"/>
                  <a:gd name="T79" fmla="*/ 3246 h 3488"/>
                  <a:gd name="T80" fmla="*/ 3505 w 3728"/>
                  <a:gd name="T81" fmla="*/ 3487 h 3488"/>
                  <a:gd name="T82" fmla="*/ 3616 w 3728"/>
                  <a:gd name="T83" fmla="*/ 3451 h 3488"/>
                  <a:gd name="T84" fmla="*/ 3727 w 3728"/>
                  <a:gd name="T85" fmla="*/ 3376 h 3488"/>
                  <a:gd name="T86" fmla="*/ 3635 w 3728"/>
                  <a:gd name="T87" fmla="*/ 853 h 3488"/>
                  <a:gd name="T88" fmla="*/ 3616 w 3728"/>
                  <a:gd name="T89" fmla="*/ 352 h 3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8" h="3488">
                    <a:moveTo>
                      <a:pt x="3616" y="352"/>
                    </a:moveTo>
                    <a:lnTo>
                      <a:pt x="3616" y="352"/>
                    </a:lnTo>
                    <a:cubicBezTo>
                      <a:pt x="3616" y="352"/>
                      <a:pt x="3635" y="334"/>
                      <a:pt x="3505" y="260"/>
                    </a:cubicBezTo>
                    <a:cubicBezTo>
                      <a:pt x="3375" y="204"/>
                      <a:pt x="3356" y="278"/>
                      <a:pt x="3226" y="260"/>
                    </a:cubicBezTo>
                    <a:cubicBezTo>
                      <a:pt x="3097" y="260"/>
                      <a:pt x="3152" y="241"/>
                      <a:pt x="3134" y="186"/>
                    </a:cubicBezTo>
                    <a:cubicBezTo>
                      <a:pt x="3097" y="111"/>
                      <a:pt x="3097" y="37"/>
                      <a:pt x="2911" y="37"/>
                    </a:cubicBezTo>
                    <a:cubicBezTo>
                      <a:pt x="2726" y="56"/>
                      <a:pt x="2522" y="111"/>
                      <a:pt x="2484" y="130"/>
                    </a:cubicBezTo>
                    <a:cubicBezTo>
                      <a:pt x="2466" y="148"/>
                      <a:pt x="2466" y="148"/>
                      <a:pt x="2466" y="148"/>
                    </a:cubicBezTo>
                    <a:lnTo>
                      <a:pt x="2466" y="148"/>
                    </a:lnTo>
                    <a:cubicBezTo>
                      <a:pt x="2466" y="148"/>
                      <a:pt x="2373" y="278"/>
                      <a:pt x="2373" y="389"/>
                    </a:cubicBezTo>
                    <a:cubicBezTo>
                      <a:pt x="2373" y="519"/>
                      <a:pt x="2336" y="575"/>
                      <a:pt x="2243" y="668"/>
                    </a:cubicBezTo>
                    <a:cubicBezTo>
                      <a:pt x="2169" y="742"/>
                      <a:pt x="2187" y="798"/>
                      <a:pt x="2113" y="742"/>
                    </a:cubicBezTo>
                    <a:cubicBezTo>
                      <a:pt x="2040" y="668"/>
                      <a:pt x="2022" y="649"/>
                      <a:pt x="1891" y="593"/>
                    </a:cubicBezTo>
                    <a:cubicBezTo>
                      <a:pt x="1762" y="519"/>
                      <a:pt x="1520" y="519"/>
                      <a:pt x="1484" y="501"/>
                    </a:cubicBezTo>
                    <a:cubicBezTo>
                      <a:pt x="1428" y="501"/>
                      <a:pt x="1409" y="463"/>
                      <a:pt x="1372" y="427"/>
                    </a:cubicBezTo>
                    <a:cubicBezTo>
                      <a:pt x="1335" y="371"/>
                      <a:pt x="1354" y="222"/>
                      <a:pt x="1279" y="186"/>
                    </a:cubicBezTo>
                    <a:cubicBezTo>
                      <a:pt x="1205" y="148"/>
                      <a:pt x="1131" y="92"/>
                      <a:pt x="1020" y="92"/>
                    </a:cubicBezTo>
                    <a:cubicBezTo>
                      <a:pt x="908" y="74"/>
                      <a:pt x="686" y="74"/>
                      <a:pt x="686" y="74"/>
                    </a:cubicBezTo>
                    <a:cubicBezTo>
                      <a:pt x="612" y="74"/>
                      <a:pt x="612" y="74"/>
                      <a:pt x="612" y="74"/>
                    </a:cubicBezTo>
                    <a:cubicBezTo>
                      <a:pt x="482" y="0"/>
                      <a:pt x="482" y="0"/>
                      <a:pt x="482" y="0"/>
                    </a:cubicBezTo>
                    <a:cubicBezTo>
                      <a:pt x="482" y="0"/>
                      <a:pt x="501" y="18"/>
                      <a:pt x="501" y="37"/>
                    </a:cubicBezTo>
                    <a:cubicBezTo>
                      <a:pt x="482" y="74"/>
                      <a:pt x="445" y="74"/>
                      <a:pt x="426" y="130"/>
                    </a:cubicBezTo>
                    <a:cubicBezTo>
                      <a:pt x="407" y="167"/>
                      <a:pt x="333" y="278"/>
                      <a:pt x="333" y="278"/>
                    </a:cubicBezTo>
                    <a:cubicBezTo>
                      <a:pt x="333" y="278"/>
                      <a:pt x="296" y="334"/>
                      <a:pt x="278" y="334"/>
                    </a:cubicBezTo>
                    <a:cubicBezTo>
                      <a:pt x="241" y="334"/>
                      <a:pt x="166" y="389"/>
                      <a:pt x="166" y="408"/>
                    </a:cubicBezTo>
                    <a:cubicBezTo>
                      <a:pt x="148" y="427"/>
                      <a:pt x="148" y="427"/>
                      <a:pt x="148" y="501"/>
                    </a:cubicBezTo>
                    <a:cubicBezTo>
                      <a:pt x="148" y="557"/>
                      <a:pt x="148" y="631"/>
                      <a:pt x="148" y="649"/>
                    </a:cubicBezTo>
                    <a:cubicBezTo>
                      <a:pt x="130" y="649"/>
                      <a:pt x="0" y="742"/>
                      <a:pt x="0" y="742"/>
                    </a:cubicBezTo>
                    <a:cubicBezTo>
                      <a:pt x="0" y="742"/>
                      <a:pt x="74" y="1113"/>
                      <a:pt x="55" y="1261"/>
                    </a:cubicBezTo>
                    <a:cubicBezTo>
                      <a:pt x="55" y="1391"/>
                      <a:pt x="92" y="1595"/>
                      <a:pt x="92" y="1688"/>
                    </a:cubicBezTo>
                    <a:cubicBezTo>
                      <a:pt x="74" y="1762"/>
                      <a:pt x="92" y="1799"/>
                      <a:pt x="74" y="1873"/>
                    </a:cubicBezTo>
                    <a:cubicBezTo>
                      <a:pt x="55" y="1929"/>
                      <a:pt x="130" y="2003"/>
                      <a:pt x="185" y="2115"/>
                    </a:cubicBezTo>
                    <a:cubicBezTo>
                      <a:pt x="222" y="2226"/>
                      <a:pt x="222" y="2263"/>
                      <a:pt x="315" y="2300"/>
                    </a:cubicBezTo>
                    <a:cubicBezTo>
                      <a:pt x="389" y="2319"/>
                      <a:pt x="556" y="2393"/>
                      <a:pt x="556" y="2449"/>
                    </a:cubicBezTo>
                    <a:cubicBezTo>
                      <a:pt x="575" y="2504"/>
                      <a:pt x="575" y="2541"/>
                      <a:pt x="649" y="2560"/>
                    </a:cubicBezTo>
                    <a:cubicBezTo>
                      <a:pt x="723" y="2560"/>
                      <a:pt x="946" y="2541"/>
                      <a:pt x="1020" y="2597"/>
                    </a:cubicBezTo>
                    <a:cubicBezTo>
                      <a:pt x="1094" y="2671"/>
                      <a:pt x="1113" y="2783"/>
                      <a:pt x="1168" y="2801"/>
                    </a:cubicBezTo>
                    <a:cubicBezTo>
                      <a:pt x="1205" y="2820"/>
                      <a:pt x="1279" y="2783"/>
                      <a:pt x="1372" y="2745"/>
                    </a:cubicBezTo>
                    <a:cubicBezTo>
                      <a:pt x="1465" y="2709"/>
                      <a:pt x="1539" y="2560"/>
                      <a:pt x="1725" y="2634"/>
                    </a:cubicBezTo>
                    <a:cubicBezTo>
                      <a:pt x="1891" y="2709"/>
                      <a:pt x="2948" y="3246"/>
                      <a:pt x="2948" y="3246"/>
                    </a:cubicBezTo>
                    <a:cubicBezTo>
                      <a:pt x="2948" y="3246"/>
                      <a:pt x="3449" y="3487"/>
                      <a:pt x="3505" y="3487"/>
                    </a:cubicBezTo>
                    <a:cubicBezTo>
                      <a:pt x="3560" y="3469"/>
                      <a:pt x="3597" y="3451"/>
                      <a:pt x="3616" y="3451"/>
                    </a:cubicBezTo>
                    <a:cubicBezTo>
                      <a:pt x="3653" y="3451"/>
                      <a:pt x="3727" y="3432"/>
                      <a:pt x="3727" y="3376"/>
                    </a:cubicBezTo>
                    <a:cubicBezTo>
                      <a:pt x="3727" y="3302"/>
                      <a:pt x="3635" y="853"/>
                      <a:pt x="3635" y="853"/>
                    </a:cubicBezTo>
                    <a:lnTo>
                      <a:pt x="3616" y="352"/>
                    </a:ln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0" name="Freeform 3">
                <a:extLst>
                  <a:ext uri="{FF2B5EF4-FFF2-40B4-BE49-F238E27FC236}">
                    <a16:creationId xmlns:a16="http://schemas.microsoft.com/office/drawing/2014/main" id="{BDFBB129-F26D-FC24-9021-38A47DD82246}"/>
                  </a:ext>
                </a:extLst>
              </p:cNvPr>
              <p:cNvSpPr>
                <a:spLocks noChangeArrowheads="1"/>
              </p:cNvSpPr>
              <p:nvPr/>
            </p:nvSpPr>
            <p:spPr bwMode="auto">
              <a:xfrm>
                <a:off x="1534395" y="1828945"/>
                <a:ext cx="1104160" cy="1096514"/>
              </a:xfrm>
              <a:custGeom>
                <a:avLst/>
                <a:gdLst>
                  <a:gd name="T0" fmla="*/ 3784 w 4824"/>
                  <a:gd name="T1" fmla="*/ 112 h 4787"/>
                  <a:gd name="T2" fmla="*/ 3784 w 4824"/>
                  <a:gd name="T3" fmla="*/ 112 h 4787"/>
                  <a:gd name="T4" fmla="*/ 3710 w 4824"/>
                  <a:gd name="T5" fmla="*/ 37 h 4787"/>
                  <a:gd name="T6" fmla="*/ 3358 w 4824"/>
                  <a:gd name="T7" fmla="*/ 0 h 4787"/>
                  <a:gd name="T8" fmla="*/ 3265 w 4824"/>
                  <a:gd name="T9" fmla="*/ 74 h 4787"/>
                  <a:gd name="T10" fmla="*/ 3247 w 4824"/>
                  <a:gd name="T11" fmla="*/ 93 h 4787"/>
                  <a:gd name="T12" fmla="*/ 3191 w 4824"/>
                  <a:gd name="T13" fmla="*/ 74 h 4787"/>
                  <a:gd name="T14" fmla="*/ 3098 w 4824"/>
                  <a:gd name="T15" fmla="*/ 37 h 4787"/>
                  <a:gd name="T16" fmla="*/ 2876 w 4824"/>
                  <a:gd name="T17" fmla="*/ 18 h 4787"/>
                  <a:gd name="T18" fmla="*/ 2764 w 4824"/>
                  <a:gd name="T19" fmla="*/ 74 h 4787"/>
                  <a:gd name="T20" fmla="*/ 2245 w 4824"/>
                  <a:gd name="T21" fmla="*/ 93 h 4787"/>
                  <a:gd name="T22" fmla="*/ 1985 w 4824"/>
                  <a:gd name="T23" fmla="*/ 204 h 4787"/>
                  <a:gd name="T24" fmla="*/ 1855 w 4824"/>
                  <a:gd name="T25" fmla="*/ 297 h 4787"/>
                  <a:gd name="T26" fmla="*/ 1781 w 4824"/>
                  <a:gd name="T27" fmla="*/ 297 h 4787"/>
                  <a:gd name="T28" fmla="*/ 1669 w 4824"/>
                  <a:gd name="T29" fmla="*/ 389 h 4787"/>
                  <a:gd name="T30" fmla="*/ 1595 w 4824"/>
                  <a:gd name="T31" fmla="*/ 483 h 4787"/>
                  <a:gd name="T32" fmla="*/ 1558 w 4824"/>
                  <a:gd name="T33" fmla="*/ 483 h 4787"/>
                  <a:gd name="T34" fmla="*/ 1595 w 4824"/>
                  <a:gd name="T35" fmla="*/ 760 h 4787"/>
                  <a:gd name="T36" fmla="*/ 1688 w 4824"/>
                  <a:gd name="T37" fmla="*/ 1076 h 4787"/>
                  <a:gd name="T38" fmla="*/ 1725 w 4824"/>
                  <a:gd name="T39" fmla="*/ 1261 h 4787"/>
                  <a:gd name="T40" fmla="*/ 1669 w 4824"/>
                  <a:gd name="T41" fmla="*/ 1391 h 4787"/>
                  <a:gd name="T42" fmla="*/ 1466 w 4824"/>
                  <a:gd name="T43" fmla="*/ 1391 h 4787"/>
                  <a:gd name="T44" fmla="*/ 1243 w 4824"/>
                  <a:gd name="T45" fmla="*/ 1484 h 4787"/>
                  <a:gd name="T46" fmla="*/ 1132 w 4824"/>
                  <a:gd name="T47" fmla="*/ 1707 h 4787"/>
                  <a:gd name="T48" fmla="*/ 946 w 4824"/>
                  <a:gd name="T49" fmla="*/ 1799 h 4787"/>
                  <a:gd name="T50" fmla="*/ 724 w 4824"/>
                  <a:gd name="T51" fmla="*/ 1985 h 4787"/>
                  <a:gd name="T52" fmla="*/ 427 w 4824"/>
                  <a:gd name="T53" fmla="*/ 2059 h 4787"/>
                  <a:gd name="T54" fmla="*/ 204 w 4824"/>
                  <a:gd name="T55" fmla="*/ 2152 h 4787"/>
                  <a:gd name="T56" fmla="*/ 19 w 4824"/>
                  <a:gd name="T57" fmla="*/ 2412 h 4787"/>
                  <a:gd name="T58" fmla="*/ 315 w 4824"/>
                  <a:gd name="T59" fmla="*/ 2820 h 4787"/>
                  <a:gd name="T60" fmla="*/ 909 w 4824"/>
                  <a:gd name="T61" fmla="*/ 3265 h 4787"/>
                  <a:gd name="T62" fmla="*/ 2356 w 4824"/>
                  <a:gd name="T63" fmla="*/ 4285 h 4787"/>
                  <a:gd name="T64" fmla="*/ 2393 w 4824"/>
                  <a:gd name="T65" fmla="*/ 4396 h 4787"/>
                  <a:gd name="T66" fmla="*/ 2727 w 4824"/>
                  <a:gd name="T67" fmla="*/ 4508 h 4787"/>
                  <a:gd name="T68" fmla="*/ 2801 w 4824"/>
                  <a:gd name="T69" fmla="*/ 4712 h 4787"/>
                  <a:gd name="T70" fmla="*/ 2987 w 4824"/>
                  <a:gd name="T71" fmla="*/ 4749 h 4787"/>
                  <a:gd name="T72" fmla="*/ 3358 w 4824"/>
                  <a:gd name="T73" fmla="*/ 4675 h 4787"/>
                  <a:gd name="T74" fmla="*/ 4823 w 4824"/>
                  <a:gd name="T75" fmla="*/ 3580 h 4787"/>
                  <a:gd name="T76" fmla="*/ 4786 w 4824"/>
                  <a:gd name="T77" fmla="*/ 3525 h 4787"/>
                  <a:gd name="T78" fmla="*/ 4749 w 4824"/>
                  <a:gd name="T79" fmla="*/ 3451 h 4787"/>
                  <a:gd name="T80" fmla="*/ 4563 w 4824"/>
                  <a:gd name="T81" fmla="*/ 3339 h 4787"/>
                  <a:gd name="T82" fmla="*/ 4471 w 4824"/>
                  <a:gd name="T83" fmla="*/ 3283 h 4787"/>
                  <a:gd name="T84" fmla="*/ 4378 w 4824"/>
                  <a:gd name="T85" fmla="*/ 3080 h 4787"/>
                  <a:gd name="T86" fmla="*/ 4304 w 4824"/>
                  <a:gd name="T87" fmla="*/ 2950 h 4787"/>
                  <a:gd name="T88" fmla="*/ 4322 w 4824"/>
                  <a:gd name="T89" fmla="*/ 2857 h 4787"/>
                  <a:gd name="T90" fmla="*/ 4322 w 4824"/>
                  <a:gd name="T91" fmla="*/ 2709 h 4787"/>
                  <a:gd name="T92" fmla="*/ 4304 w 4824"/>
                  <a:gd name="T93" fmla="*/ 2467 h 4787"/>
                  <a:gd name="T94" fmla="*/ 4285 w 4824"/>
                  <a:gd name="T95" fmla="*/ 2170 h 4787"/>
                  <a:gd name="T96" fmla="*/ 4230 w 4824"/>
                  <a:gd name="T97" fmla="*/ 1781 h 4787"/>
                  <a:gd name="T98" fmla="*/ 4174 w 4824"/>
                  <a:gd name="T99" fmla="*/ 1521 h 4787"/>
                  <a:gd name="T100" fmla="*/ 4063 w 4824"/>
                  <a:gd name="T101" fmla="*/ 1299 h 4787"/>
                  <a:gd name="T102" fmla="*/ 3840 w 4824"/>
                  <a:gd name="T103" fmla="*/ 1002 h 4787"/>
                  <a:gd name="T104" fmla="*/ 3803 w 4824"/>
                  <a:gd name="T105" fmla="*/ 724 h 4787"/>
                  <a:gd name="T106" fmla="*/ 3859 w 4824"/>
                  <a:gd name="T107" fmla="*/ 686 h 4787"/>
                  <a:gd name="T108" fmla="*/ 3933 w 4824"/>
                  <a:gd name="T109" fmla="*/ 464 h 4787"/>
                  <a:gd name="T110" fmla="*/ 3840 w 4824"/>
                  <a:gd name="T111" fmla="*/ 223 h 4787"/>
                  <a:gd name="T112" fmla="*/ 3784 w 4824"/>
                  <a:gd name="T113" fmla="*/ 112 h 4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24" h="4787">
                    <a:moveTo>
                      <a:pt x="3784" y="112"/>
                    </a:moveTo>
                    <a:lnTo>
                      <a:pt x="3784" y="112"/>
                    </a:lnTo>
                    <a:cubicBezTo>
                      <a:pt x="3784" y="112"/>
                      <a:pt x="3747" y="74"/>
                      <a:pt x="3710" y="37"/>
                    </a:cubicBezTo>
                    <a:cubicBezTo>
                      <a:pt x="3673" y="0"/>
                      <a:pt x="3358" y="0"/>
                      <a:pt x="3358" y="0"/>
                    </a:cubicBezTo>
                    <a:cubicBezTo>
                      <a:pt x="3358" y="0"/>
                      <a:pt x="3302" y="56"/>
                      <a:pt x="3265" y="74"/>
                    </a:cubicBezTo>
                    <a:cubicBezTo>
                      <a:pt x="3247" y="93"/>
                      <a:pt x="3247" y="93"/>
                      <a:pt x="3247" y="93"/>
                    </a:cubicBezTo>
                    <a:cubicBezTo>
                      <a:pt x="3247" y="93"/>
                      <a:pt x="3209" y="93"/>
                      <a:pt x="3191" y="74"/>
                    </a:cubicBezTo>
                    <a:cubicBezTo>
                      <a:pt x="3172" y="56"/>
                      <a:pt x="3135" y="18"/>
                      <a:pt x="3098" y="37"/>
                    </a:cubicBezTo>
                    <a:cubicBezTo>
                      <a:pt x="3061" y="37"/>
                      <a:pt x="2876" y="18"/>
                      <a:pt x="2876" y="18"/>
                    </a:cubicBezTo>
                    <a:cubicBezTo>
                      <a:pt x="2876" y="18"/>
                      <a:pt x="2801" y="74"/>
                      <a:pt x="2764" y="74"/>
                    </a:cubicBezTo>
                    <a:cubicBezTo>
                      <a:pt x="2708" y="93"/>
                      <a:pt x="2245" y="93"/>
                      <a:pt x="2245" y="93"/>
                    </a:cubicBezTo>
                    <a:cubicBezTo>
                      <a:pt x="2245" y="93"/>
                      <a:pt x="2022" y="186"/>
                      <a:pt x="1985" y="204"/>
                    </a:cubicBezTo>
                    <a:cubicBezTo>
                      <a:pt x="1948" y="223"/>
                      <a:pt x="1892" y="278"/>
                      <a:pt x="1855" y="297"/>
                    </a:cubicBezTo>
                    <a:cubicBezTo>
                      <a:pt x="1818" y="297"/>
                      <a:pt x="1799" y="278"/>
                      <a:pt x="1781" y="297"/>
                    </a:cubicBezTo>
                    <a:cubicBezTo>
                      <a:pt x="1763" y="297"/>
                      <a:pt x="1688" y="353"/>
                      <a:pt x="1669" y="389"/>
                    </a:cubicBezTo>
                    <a:cubicBezTo>
                      <a:pt x="1651" y="408"/>
                      <a:pt x="1595" y="483"/>
                      <a:pt x="1595" y="483"/>
                    </a:cubicBezTo>
                    <a:cubicBezTo>
                      <a:pt x="1577" y="483"/>
                      <a:pt x="1558" y="483"/>
                      <a:pt x="1558" y="483"/>
                    </a:cubicBezTo>
                    <a:cubicBezTo>
                      <a:pt x="1558" y="483"/>
                      <a:pt x="1577" y="705"/>
                      <a:pt x="1595" y="760"/>
                    </a:cubicBezTo>
                    <a:cubicBezTo>
                      <a:pt x="1614" y="835"/>
                      <a:pt x="1688" y="965"/>
                      <a:pt x="1688" y="1076"/>
                    </a:cubicBezTo>
                    <a:cubicBezTo>
                      <a:pt x="1688" y="1169"/>
                      <a:pt x="1707" y="1225"/>
                      <a:pt x="1725" y="1261"/>
                    </a:cubicBezTo>
                    <a:cubicBezTo>
                      <a:pt x="1725" y="1299"/>
                      <a:pt x="1707" y="1391"/>
                      <a:pt x="1669" y="1391"/>
                    </a:cubicBezTo>
                    <a:cubicBezTo>
                      <a:pt x="1614" y="1391"/>
                      <a:pt x="1521" y="1391"/>
                      <a:pt x="1466" y="1391"/>
                    </a:cubicBezTo>
                    <a:cubicBezTo>
                      <a:pt x="1392" y="1391"/>
                      <a:pt x="1317" y="1373"/>
                      <a:pt x="1243" y="1484"/>
                    </a:cubicBezTo>
                    <a:cubicBezTo>
                      <a:pt x="1169" y="1596"/>
                      <a:pt x="1206" y="1707"/>
                      <a:pt x="1132" y="1707"/>
                    </a:cubicBezTo>
                    <a:cubicBezTo>
                      <a:pt x="1076" y="1707"/>
                      <a:pt x="1002" y="1725"/>
                      <a:pt x="946" y="1799"/>
                    </a:cubicBezTo>
                    <a:cubicBezTo>
                      <a:pt x="891" y="1892"/>
                      <a:pt x="816" y="1985"/>
                      <a:pt x="724" y="1985"/>
                    </a:cubicBezTo>
                    <a:cubicBezTo>
                      <a:pt x="650" y="1985"/>
                      <a:pt x="520" y="2041"/>
                      <a:pt x="427" y="2059"/>
                    </a:cubicBezTo>
                    <a:cubicBezTo>
                      <a:pt x="315" y="2078"/>
                      <a:pt x="279" y="2133"/>
                      <a:pt x="204" y="2152"/>
                    </a:cubicBezTo>
                    <a:cubicBezTo>
                      <a:pt x="130" y="2170"/>
                      <a:pt x="0" y="2263"/>
                      <a:pt x="19" y="2412"/>
                    </a:cubicBezTo>
                    <a:cubicBezTo>
                      <a:pt x="37" y="2541"/>
                      <a:pt x="19" y="2690"/>
                      <a:pt x="315" y="2820"/>
                    </a:cubicBezTo>
                    <a:cubicBezTo>
                      <a:pt x="594" y="2950"/>
                      <a:pt x="909" y="3265"/>
                      <a:pt x="909" y="3265"/>
                    </a:cubicBezTo>
                    <a:cubicBezTo>
                      <a:pt x="2356" y="4285"/>
                      <a:pt x="2356" y="4285"/>
                      <a:pt x="2356" y="4285"/>
                    </a:cubicBezTo>
                    <a:cubicBezTo>
                      <a:pt x="2356" y="4285"/>
                      <a:pt x="2356" y="4396"/>
                      <a:pt x="2393" y="4396"/>
                    </a:cubicBezTo>
                    <a:cubicBezTo>
                      <a:pt x="2449" y="4396"/>
                      <a:pt x="2708" y="4508"/>
                      <a:pt x="2727" y="4508"/>
                    </a:cubicBezTo>
                    <a:cubicBezTo>
                      <a:pt x="2746" y="4508"/>
                      <a:pt x="2801" y="4638"/>
                      <a:pt x="2801" y="4712"/>
                    </a:cubicBezTo>
                    <a:cubicBezTo>
                      <a:pt x="2801" y="4786"/>
                      <a:pt x="2931" y="4767"/>
                      <a:pt x="2987" y="4749"/>
                    </a:cubicBezTo>
                    <a:cubicBezTo>
                      <a:pt x="3061" y="4749"/>
                      <a:pt x="3302" y="4693"/>
                      <a:pt x="3358" y="4675"/>
                    </a:cubicBezTo>
                    <a:cubicBezTo>
                      <a:pt x="3413" y="4656"/>
                      <a:pt x="4823" y="3580"/>
                      <a:pt x="4823" y="3580"/>
                    </a:cubicBezTo>
                    <a:cubicBezTo>
                      <a:pt x="4823" y="3580"/>
                      <a:pt x="4805" y="3562"/>
                      <a:pt x="4786" y="3525"/>
                    </a:cubicBezTo>
                    <a:cubicBezTo>
                      <a:pt x="4786" y="3506"/>
                      <a:pt x="4805" y="3469"/>
                      <a:pt x="4749" y="3451"/>
                    </a:cubicBezTo>
                    <a:cubicBezTo>
                      <a:pt x="4712" y="3413"/>
                      <a:pt x="4601" y="3358"/>
                      <a:pt x="4563" y="3339"/>
                    </a:cubicBezTo>
                    <a:cubicBezTo>
                      <a:pt x="4526" y="3339"/>
                      <a:pt x="4489" y="3321"/>
                      <a:pt x="4471" y="3283"/>
                    </a:cubicBezTo>
                    <a:cubicBezTo>
                      <a:pt x="4452" y="3247"/>
                      <a:pt x="4396" y="3117"/>
                      <a:pt x="4378" y="3080"/>
                    </a:cubicBezTo>
                    <a:cubicBezTo>
                      <a:pt x="4360" y="3061"/>
                      <a:pt x="4304" y="2968"/>
                      <a:pt x="4304" y="2950"/>
                    </a:cubicBezTo>
                    <a:cubicBezTo>
                      <a:pt x="4304" y="2931"/>
                      <a:pt x="4322" y="2857"/>
                      <a:pt x="4322" y="2857"/>
                    </a:cubicBezTo>
                    <a:cubicBezTo>
                      <a:pt x="4322" y="2838"/>
                      <a:pt x="4322" y="2745"/>
                      <a:pt x="4322" y="2709"/>
                    </a:cubicBezTo>
                    <a:cubicBezTo>
                      <a:pt x="4322" y="2690"/>
                      <a:pt x="4304" y="2467"/>
                      <a:pt x="4304" y="2467"/>
                    </a:cubicBezTo>
                    <a:cubicBezTo>
                      <a:pt x="4304" y="2467"/>
                      <a:pt x="4285" y="2189"/>
                      <a:pt x="4285" y="2170"/>
                    </a:cubicBezTo>
                    <a:lnTo>
                      <a:pt x="4230" y="1781"/>
                    </a:lnTo>
                    <a:cubicBezTo>
                      <a:pt x="4230" y="1781"/>
                      <a:pt x="4211" y="1596"/>
                      <a:pt x="4174" y="1521"/>
                    </a:cubicBezTo>
                    <a:cubicBezTo>
                      <a:pt x="4174" y="1521"/>
                      <a:pt x="4118" y="1354"/>
                      <a:pt x="4063" y="1299"/>
                    </a:cubicBezTo>
                    <a:cubicBezTo>
                      <a:pt x="3989" y="1225"/>
                      <a:pt x="3877" y="1039"/>
                      <a:pt x="3840" y="1002"/>
                    </a:cubicBezTo>
                    <a:cubicBezTo>
                      <a:pt x="3803" y="965"/>
                      <a:pt x="3766" y="742"/>
                      <a:pt x="3803" y="724"/>
                    </a:cubicBezTo>
                    <a:cubicBezTo>
                      <a:pt x="3840" y="705"/>
                      <a:pt x="3859" y="686"/>
                      <a:pt x="3859" y="686"/>
                    </a:cubicBezTo>
                    <a:cubicBezTo>
                      <a:pt x="3933" y="464"/>
                      <a:pt x="3933" y="464"/>
                      <a:pt x="3933" y="464"/>
                    </a:cubicBezTo>
                    <a:cubicBezTo>
                      <a:pt x="3933" y="464"/>
                      <a:pt x="3877" y="260"/>
                      <a:pt x="3840" y="223"/>
                    </a:cubicBezTo>
                    <a:cubicBezTo>
                      <a:pt x="3803" y="186"/>
                      <a:pt x="3784" y="112"/>
                      <a:pt x="3784" y="112"/>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1" name="Freeform 4">
                <a:extLst>
                  <a:ext uri="{FF2B5EF4-FFF2-40B4-BE49-F238E27FC236}">
                    <a16:creationId xmlns:a16="http://schemas.microsoft.com/office/drawing/2014/main" id="{829415B9-0CFA-0D96-1E01-15C32E85CE52}"/>
                  </a:ext>
                </a:extLst>
              </p:cNvPr>
              <p:cNvSpPr>
                <a:spLocks noChangeArrowheads="1"/>
              </p:cNvSpPr>
              <p:nvPr/>
            </p:nvSpPr>
            <p:spPr bwMode="auto">
              <a:xfrm>
                <a:off x="1046909" y="1905681"/>
                <a:ext cx="883126" cy="892558"/>
              </a:xfrm>
              <a:custGeom>
                <a:avLst/>
                <a:gdLst>
                  <a:gd name="T0" fmla="*/ 3691 w 3859"/>
                  <a:gd name="T1" fmla="*/ 149 h 3897"/>
                  <a:gd name="T2" fmla="*/ 3691 w 3859"/>
                  <a:gd name="T3" fmla="*/ 149 h 3897"/>
                  <a:gd name="T4" fmla="*/ 3617 w 3859"/>
                  <a:gd name="T5" fmla="*/ 149 h 3897"/>
                  <a:gd name="T6" fmla="*/ 3450 w 3859"/>
                  <a:gd name="T7" fmla="*/ 55 h 3897"/>
                  <a:gd name="T8" fmla="*/ 3339 w 3859"/>
                  <a:gd name="T9" fmla="*/ 130 h 3897"/>
                  <a:gd name="T10" fmla="*/ 3209 w 3859"/>
                  <a:gd name="T11" fmla="*/ 130 h 3897"/>
                  <a:gd name="T12" fmla="*/ 3060 w 3859"/>
                  <a:gd name="T13" fmla="*/ 130 h 3897"/>
                  <a:gd name="T14" fmla="*/ 2894 w 3859"/>
                  <a:gd name="T15" fmla="*/ 55 h 3897"/>
                  <a:gd name="T16" fmla="*/ 2708 w 3859"/>
                  <a:gd name="T17" fmla="*/ 74 h 3897"/>
                  <a:gd name="T18" fmla="*/ 2634 w 3859"/>
                  <a:gd name="T19" fmla="*/ 297 h 3897"/>
                  <a:gd name="T20" fmla="*/ 2412 w 3859"/>
                  <a:gd name="T21" fmla="*/ 556 h 3897"/>
                  <a:gd name="T22" fmla="*/ 2059 w 3859"/>
                  <a:gd name="T23" fmla="*/ 761 h 3897"/>
                  <a:gd name="T24" fmla="*/ 1873 w 3859"/>
                  <a:gd name="T25" fmla="*/ 983 h 3897"/>
                  <a:gd name="T26" fmla="*/ 1836 w 3859"/>
                  <a:gd name="T27" fmla="*/ 1243 h 3897"/>
                  <a:gd name="T28" fmla="*/ 1818 w 3859"/>
                  <a:gd name="T29" fmla="*/ 1354 h 3897"/>
                  <a:gd name="T30" fmla="*/ 1855 w 3859"/>
                  <a:gd name="T31" fmla="*/ 1539 h 3897"/>
                  <a:gd name="T32" fmla="*/ 1780 w 3859"/>
                  <a:gd name="T33" fmla="*/ 1744 h 3897"/>
                  <a:gd name="T34" fmla="*/ 1391 w 3859"/>
                  <a:gd name="T35" fmla="*/ 2004 h 3897"/>
                  <a:gd name="T36" fmla="*/ 1261 w 3859"/>
                  <a:gd name="T37" fmla="*/ 2096 h 3897"/>
                  <a:gd name="T38" fmla="*/ 983 w 3859"/>
                  <a:gd name="T39" fmla="*/ 2152 h 3897"/>
                  <a:gd name="T40" fmla="*/ 908 w 3859"/>
                  <a:gd name="T41" fmla="*/ 2375 h 3897"/>
                  <a:gd name="T42" fmla="*/ 631 w 3859"/>
                  <a:gd name="T43" fmla="*/ 2672 h 3897"/>
                  <a:gd name="T44" fmla="*/ 575 w 3859"/>
                  <a:gd name="T45" fmla="*/ 2949 h 3897"/>
                  <a:gd name="T46" fmla="*/ 389 w 3859"/>
                  <a:gd name="T47" fmla="*/ 3079 h 3897"/>
                  <a:gd name="T48" fmla="*/ 278 w 3859"/>
                  <a:gd name="T49" fmla="*/ 3320 h 3897"/>
                  <a:gd name="T50" fmla="*/ 148 w 3859"/>
                  <a:gd name="T51" fmla="*/ 3525 h 3897"/>
                  <a:gd name="T52" fmla="*/ 55 w 3859"/>
                  <a:gd name="T53" fmla="*/ 3691 h 3897"/>
                  <a:gd name="T54" fmla="*/ 0 w 3859"/>
                  <a:gd name="T55" fmla="*/ 3821 h 3897"/>
                  <a:gd name="T56" fmla="*/ 964 w 3859"/>
                  <a:gd name="T57" fmla="*/ 3896 h 3897"/>
                  <a:gd name="T58" fmla="*/ 1020 w 3859"/>
                  <a:gd name="T59" fmla="*/ 3766 h 3897"/>
                  <a:gd name="T60" fmla="*/ 1038 w 3859"/>
                  <a:gd name="T61" fmla="*/ 3488 h 3897"/>
                  <a:gd name="T62" fmla="*/ 1243 w 3859"/>
                  <a:gd name="T63" fmla="*/ 3320 h 3897"/>
                  <a:gd name="T64" fmla="*/ 1279 w 3859"/>
                  <a:gd name="T65" fmla="*/ 2987 h 3897"/>
                  <a:gd name="T66" fmla="*/ 1279 w 3859"/>
                  <a:gd name="T67" fmla="*/ 2727 h 3897"/>
                  <a:gd name="T68" fmla="*/ 2133 w 3859"/>
                  <a:gd name="T69" fmla="*/ 2708 h 3897"/>
                  <a:gd name="T70" fmla="*/ 2133 w 3859"/>
                  <a:gd name="T71" fmla="*/ 2040 h 3897"/>
                  <a:gd name="T72" fmla="*/ 2244 w 3859"/>
                  <a:gd name="T73" fmla="*/ 1874 h 3897"/>
                  <a:gd name="T74" fmla="*/ 2412 w 3859"/>
                  <a:gd name="T75" fmla="*/ 1781 h 3897"/>
                  <a:gd name="T76" fmla="*/ 2578 w 3859"/>
                  <a:gd name="T77" fmla="*/ 1725 h 3897"/>
                  <a:gd name="T78" fmla="*/ 2819 w 3859"/>
                  <a:gd name="T79" fmla="*/ 1651 h 3897"/>
                  <a:gd name="T80" fmla="*/ 2894 w 3859"/>
                  <a:gd name="T81" fmla="*/ 1651 h 3897"/>
                  <a:gd name="T82" fmla="*/ 3005 w 3859"/>
                  <a:gd name="T83" fmla="*/ 1577 h 3897"/>
                  <a:gd name="T84" fmla="*/ 3154 w 3859"/>
                  <a:gd name="T85" fmla="*/ 1410 h 3897"/>
                  <a:gd name="T86" fmla="*/ 3265 w 3859"/>
                  <a:gd name="T87" fmla="*/ 1373 h 3897"/>
                  <a:gd name="T88" fmla="*/ 3320 w 3859"/>
                  <a:gd name="T89" fmla="*/ 1317 h 3897"/>
                  <a:gd name="T90" fmla="*/ 3506 w 3859"/>
                  <a:gd name="T91" fmla="*/ 1057 h 3897"/>
                  <a:gd name="T92" fmla="*/ 3784 w 3859"/>
                  <a:gd name="T93" fmla="*/ 1057 h 3897"/>
                  <a:gd name="T94" fmla="*/ 3858 w 3859"/>
                  <a:gd name="T95" fmla="*/ 965 h 3897"/>
                  <a:gd name="T96" fmla="*/ 3840 w 3859"/>
                  <a:gd name="T97" fmla="*/ 872 h 3897"/>
                  <a:gd name="T98" fmla="*/ 3821 w 3859"/>
                  <a:gd name="T99" fmla="*/ 742 h 3897"/>
                  <a:gd name="T100" fmla="*/ 3766 w 3859"/>
                  <a:gd name="T101" fmla="*/ 538 h 3897"/>
                  <a:gd name="T102" fmla="*/ 3728 w 3859"/>
                  <a:gd name="T103" fmla="*/ 408 h 3897"/>
                  <a:gd name="T104" fmla="*/ 3691 w 3859"/>
                  <a:gd name="T105" fmla="*/ 149 h 3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59" h="3897">
                    <a:moveTo>
                      <a:pt x="3691" y="149"/>
                    </a:moveTo>
                    <a:lnTo>
                      <a:pt x="3691" y="149"/>
                    </a:lnTo>
                    <a:cubicBezTo>
                      <a:pt x="3691" y="149"/>
                      <a:pt x="3673" y="185"/>
                      <a:pt x="3617" y="149"/>
                    </a:cubicBezTo>
                    <a:cubicBezTo>
                      <a:pt x="3561" y="111"/>
                      <a:pt x="3525" y="37"/>
                      <a:pt x="3450" y="55"/>
                    </a:cubicBezTo>
                    <a:cubicBezTo>
                      <a:pt x="3376" y="74"/>
                      <a:pt x="3395" y="111"/>
                      <a:pt x="3339" y="130"/>
                    </a:cubicBezTo>
                    <a:cubicBezTo>
                      <a:pt x="3283" y="149"/>
                      <a:pt x="3302" y="130"/>
                      <a:pt x="3209" y="130"/>
                    </a:cubicBezTo>
                    <a:cubicBezTo>
                      <a:pt x="3135" y="130"/>
                      <a:pt x="3135" y="167"/>
                      <a:pt x="3060" y="130"/>
                    </a:cubicBezTo>
                    <a:cubicBezTo>
                      <a:pt x="2986" y="111"/>
                      <a:pt x="2931" y="93"/>
                      <a:pt x="2894" y="55"/>
                    </a:cubicBezTo>
                    <a:cubicBezTo>
                      <a:pt x="2875" y="19"/>
                      <a:pt x="2745" y="0"/>
                      <a:pt x="2708" y="74"/>
                    </a:cubicBezTo>
                    <a:cubicBezTo>
                      <a:pt x="2689" y="130"/>
                      <a:pt x="2727" y="223"/>
                      <a:pt x="2634" y="297"/>
                    </a:cubicBezTo>
                    <a:cubicBezTo>
                      <a:pt x="2523" y="371"/>
                      <a:pt x="2541" y="538"/>
                      <a:pt x="2412" y="556"/>
                    </a:cubicBezTo>
                    <a:cubicBezTo>
                      <a:pt x="2263" y="556"/>
                      <a:pt x="2115" y="686"/>
                      <a:pt x="2059" y="761"/>
                    </a:cubicBezTo>
                    <a:cubicBezTo>
                      <a:pt x="2003" y="816"/>
                      <a:pt x="1910" y="909"/>
                      <a:pt x="1873" y="983"/>
                    </a:cubicBezTo>
                    <a:cubicBezTo>
                      <a:pt x="1818" y="1039"/>
                      <a:pt x="1873" y="1187"/>
                      <a:pt x="1836" y="1243"/>
                    </a:cubicBezTo>
                    <a:cubicBezTo>
                      <a:pt x="1799" y="1280"/>
                      <a:pt x="1799" y="1317"/>
                      <a:pt x="1818" y="1354"/>
                    </a:cubicBezTo>
                    <a:cubicBezTo>
                      <a:pt x="1836" y="1410"/>
                      <a:pt x="1892" y="1465"/>
                      <a:pt x="1855" y="1539"/>
                    </a:cubicBezTo>
                    <a:cubicBezTo>
                      <a:pt x="1818" y="1633"/>
                      <a:pt x="1873" y="1669"/>
                      <a:pt x="1780" y="1744"/>
                    </a:cubicBezTo>
                    <a:cubicBezTo>
                      <a:pt x="1688" y="1818"/>
                      <a:pt x="1465" y="1985"/>
                      <a:pt x="1391" y="2004"/>
                    </a:cubicBezTo>
                    <a:cubicBezTo>
                      <a:pt x="1335" y="2040"/>
                      <a:pt x="1373" y="2096"/>
                      <a:pt x="1261" y="2096"/>
                    </a:cubicBezTo>
                    <a:cubicBezTo>
                      <a:pt x="1131" y="2096"/>
                      <a:pt x="983" y="2096"/>
                      <a:pt x="983" y="2152"/>
                    </a:cubicBezTo>
                    <a:cubicBezTo>
                      <a:pt x="964" y="2207"/>
                      <a:pt x="964" y="2300"/>
                      <a:pt x="908" y="2375"/>
                    </a:cubicBezTo>
                    <a:cubicBezTo>
                      <a:pt x="834" y="2449"/>
                      <a:pt x="705" y="2578"/>
                      <a:pt x="631" y="2672"/>
                    </a:cubicBezTo>
                    <a:cubicBezTo>
                      <a:pt x="556" y="2783"/>
                      <a:pt x="649" y="2913"/>
                      <a:pt x="575" y="2949"/>
                    </a:cubicBezTo>
                    <a:cubicBezTo>
                      <a:pt x="501" y="2987"/>
                      <a:pt x="463" y="2968"/>
                      <a:pt x="389" y="3079"/>
                    </a:cubicBezTo>
                    <a:cubicBezTo>
                      <a:pt x="315" y="3191"/>
                      <a:pt x="334" y="3209"/>
                      <a:pt x="278" y="3320"/>
                    </a:cubicBezTo>
                    <a:cubicBezTo>
                      <a:pt x="222" y="3432"/>
                      <a:pt x="222" y="3469"/>
                      <a:pt x="148" y="3525"/>
                    </a:cubicBezTo>
                    <a:cubicBezTo>
                      <a:pt x="55" y="3599"/>
                      <a:pt x="111" y="3673"/>
                      <a:pt x="55" y="3691"/>
                    </a:cubicBezTo>
                    <a:cubicBezTo>
                      <a:pt x="18" y="3710"/>
                      <a:pt x="0" y="3821"/>
                      <a:pt x="0" y="3821"/>
                    </a:cubicBezTo>
                    <a:cubicBezTo>
                      <a:pt x="964" y="3896"/>
                      <a:pt x="964" y="3896"/>
                      <a:pt x="964" y="3896"/>
                    </a:cubicBezTo>
                    <a:cubicBezTo>
                      <a:pt x="964" y="3896"/>
                      <a:pt x="1020" y="3821"/>
                      <a:pt x="1020" y="3766"/>
                    </a:cubicBezTo>
                    <a:cubicBezTo>
                      <a:pt x="1020" y="3691"/>
                      <a:pt x="1002" y="3562"/>
                      <a:pt x="1038" y="3488"/>
                    </a:cubicBezTo>
                    <a:cubicBezTo>
                      <a:pt x="1076" y="3414"/>
                      <a:pt x="1205" y="3376"/>
                      <a:pt x="1243" y="3320"/>
                    </a:cubicBezTo>
                    <a:cubicBezTo>
                      <a:pt x="1279" y="3246"/>
                      <a:pt x="1279" y="2987"/>
                      <a:pt x="1279" y="2987"/>
                    </a:cubicBezTo>
                    <a:cubicBezTo>
                      <a:pt x="1279" y="2727"/>
                      <a:pt x="1279" y="2727"/>
                      <a:pt x="1279" y="2727"/>
                    </a:cubicBezTo>
                    <a:cubicBezTo>
                      <a:pt x="2133" y="2708"/>
                      <a:pt x="2133" y="2708"/>
                      <a:pt x="2133" y="2708"/>
                    </a:cubicBezTo>
                    <a:cubicBezTo>
                      <a:pt x="2133" y="2040"/>
                      <a:pt x="2133" y="2040"/>
                      <a:pt x="2133" y="2040"/>
                    </a:cubicBezTo>
                    <a:cubicBezTo>
                      <a:pt x="2133" y="2040"/>
                      <a:pt x="2152" y="1910"/>
                      <a:pt x="2244" y="1874"/>
                    </a:cubicBezTo>
                    <a:cubicBezTo>
                      <a:pt x="2318" y="1818"/>
                      <a:pt x="2393" y="1799"/>
                      <a:pt x="2412" y="1781"/>
                    </a:cubicBezTo>
                    <a:cubicBezTo>
                      <a:pt x="2412" y="1781"/>
                      <a:pt x="2541" y="1725"/>
                      <a:pt x="2578" y="1725"/>
                    </a:cubicBezTo>
                    <a:cubicBezTo>
                      <a:pt x="2615" y="1707"/>
                      <a:pt x="2801" y="1669"/>
                      <a:pt x="2819" y="1651"/>
                    </a:cubicBezTo>
                    <a:cubicBezTo>
                      <a:pt x="2838" y="1651"/>
                      <a:pt x="2875" y="1669"/>
                      <a:pt x="2894" y="1651"/>
                    </a:cubicBezTo>
                    <a:cubicBezTo>
                      <a:pt x="2912" y="1651"/>
                      <a:pt x="2931" y="1651"/>
                      <a:pt x="3005" y="1577"/>
                    </a:cubicBezTo>
                    <a:cubicBezTo>
                      <a:pt x="3060" y="1503"/>
                      <a:pt x="3135" y="1410"/>
                      <a:pt x="3154" y="1410"/>
                    </a:cubicBezTo>
                    <a:cubicBezTo>
                      <a:pt x="3172" y="1391"/>
                      <a:pt x="3265" y="1373"/>
                      <a:pt x="3265" y="1373"/>
                    </a:cubicBezTo>
                    <a:cubicBezTo>
                      <a:pt x="3265" y="1373"/>
                      <a:pt x="3302" y="1410"/>
                      <a:pt x="3320" y="1317"/>
                    </a:cubicBezTo>
                    <a:cubicBezTo>
                      <a:pt x="3339" y="1243"/>
                      <a:pt x="3376" y="1076"/>
                      <a:pt x="3506" y="1057"/>
                    </a:cubicBezTo>
                    <a:cubicBezTo>
                      <a:pt x="3784" y="1057"/>
                      <a:pt x="3784" y="1057"/>
                      <a:pt x="3784" y="1057"/>
                    </a:cubicBezTo>
                    <a:cubicBezTo>
                      <a:pt x="3784" y="1057"/>
                      <a:pt x="3840" y="1076"/>
                      <a:pt x="3858" y="965"/>
                    </a:cubicBezTo>
                    <a:cubicBezTo>
                      <a:pt x="3858" y="965"/>
                      <a:pt x="3858" y="909"/>
                      <a:pt x="3840" y="872"/>
                    </a:cubicBezTo>
                    <a:cubicBezTo>
                      <a:pt x="3821" y="853"/>
                      <a:pt x="3821" y="761"/>
                      <a:pt x="3821" y="742"/>
                    </a:cubicBezTo>
                    <a:cubicBezTo>
                      <a:pt x="3821" y="723"/>
                      <a:pt x="3784" y="556"/>
                      <a:pt x="3766" y="538"/>
                    </a:cubicBezTo>
                    <a:cubicBezTo>
                      <a:pt x="3747" y="520"/>
                      <a:pt x="3728" y="426"/>
                      <a:pt x="3728" y="408"/>
                    </a:cubicBezTo>
                    <a:cubicBezTo>
                      <a:pt x="3710" y="408"/>
                      <a:pt x="3691" y="149"/>
                      <a:pt x="3691" y="149"/>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2" name="Freeform 5">
                <a:hlinkClick r:id="" action="ppaction://noaction"/>
                <a:extLst>
                  <a:ext uri="{FF2B5EF4-FFF2-40B4-BE49-F238E27FC236}">
                    <a16:creationId xmlns:a16="http://schemas.microsoft.com/office/drawing/2014/main" id="{EF7F1BFC-54B5-2ED4-8E4A-F601B4D30A7E}"/>
                  </a:ext>
                </a:extLst>
              </p:cNvPr>
              <p:cNvSpPr>
                <a:spLocks noChangeArrowheads="1"/>
              </p:cNvSpPr>
              <p:nvPr/>
            </p:nvSpPr>
            <p:spPr bwMode="auto">
              <a:xfrm>
                <a:off x="1037825" y="2373163"/>
                <a:ext cx="700445" cy="786542"/>
              </a:xfrm>
              <a:custGeom>
                <a:avLst/>
                <a:gdLst>
                  <a:gd name="T0" fmla="*/ 1187 w 3062"/>
                  <a:gd name="T1" fmla="*/ 3414 h 3433"/>
                  <a:gd name="T2" fmla="*/ 1187 w 3062"/>
                  <a:gd name="T3" fmla="*/ 3414 h 3433"/>
                  <a:gd name="T4" fmla="*/ 1335 w 3062"/>
                  <a:gd name="T5" fmla="*/ 3321 h 3433"/>
                  <a:gd name="T6" fmla="*/ 1743 w 3062"/>
                  <a:gd name="T7" fmla="*/ 3321 h 3433"/>
                  <a:gd name="T8" fmla="*/ 2745 w 3062"/>
                  <a:gd name="T9" fmla="*/ 3284 h 3433"/>
                  <a:gd name="T10" fmla="*/ 2856 w 3062"/>
                  <a:gd name="T11" fmla="*/ 3099 h 3433"/>
                  <a:gd name="T12" fmla="*/ 2560 w 3062"/>
                  <a:gd name="T13" fmla="*/ 928 h 3433"/>
                  <a:gd name="T14" fmla="*/ 3061 w 3062"/>
                  <a:gd name="T15" fmla="*/ 873 h 3433"/>
                  <a:gd name="T16" fmla="*/ 2820 w 3062"/>
                  <a:gd name="T17" fmla="*/ 650 h 3433"/>
                  <a:gd name="T18" fmla="*/ 2523 w 3062"/>
                  <a:gd name="T19" fmla="*/ 464 h 3433"/>
                  <a:gd name="T20" fmla="*/ 2281 w 3062"/>
                  <a:gd name="T21" fmla="*/ 316 h 3433"/>
                  <a:gd name="T22" fmla="*/ 2170 w 3062"/>
                  <a:gd name="T23" fmla="*/ 0 h 3433"/>
                  <a:gd name="T24" fmla="*/ 2170 w 3062"/>
                  <a:gd name="T25" fmla="*/ 668 h 3433"/>
                  <a:gd name="T26" fmla="*/ 1316 w 3062"/>
                  <a:gd name="T27" fmla="*/ 687 h 3433"/>
                  <a:gd name="T28" fmla="*/ 1298 w 3062"/>
                  <a:gd name="T29" fmla="*/ 1169 h 3433"/>
                  <a:gd name="T30" fmla="*/ 1224 w 3062"/>
                  <a:gd name="T31" fmla="*/ 1336 h 3433"/>
                  <a:gd name="T32" fmla="*/ 1075 w 3062"/>
                  <a:gd name="T33" fmla="*/ 1466 h 3433"/>
                  <a:gd name="T34" fmla="*/ 1075 w 3062"/>
                  <a:gd name="T35" fmla="*/ 1707 h 3433"/>
                  <a:gd name="T36" fmla="*/ 1001 w 3062"/>
                  <a:gd name="T37" fmla="*/ 1856 h 3433"/>
                  <a:gd name="T38" fmla="*/ 37 w 3062"/>
                  <a:gd name="T39" fmla="*/ 1781 h 3433"/>
                  <a:gd name="T40" fmla="*/ 37 w 3062"/>
                  <a:gd name="T41" fmla="*/ 1856 h 3433"/>
                  <a:gd name="T42" fmla="*/ 55 w 3062"/>
                  <a:gd name="T43" fmla="*/ 1948 h 3433"/>
                  <a:gd name="T44" fmla="*/ 92 w 3062"/>
                  <a:gd name="T45" fmla="*/ 1986 h 3433"/>
                  <a:gd name="T46" fmla="*/ 259 w 3062"/>
                  <a:gd name="T47" fmla="*/ 2060 h 3433"/>
                  <a:gd name="T48" fmla="*/ 222 w 3062"/>
                  <a:gd name="T49" fmla="*/ 2190 h 3433"/>
                  <a:gd name="T50" fmla="*/ 203 w 3062"/>
                  <a:gd name="T51" fmla="*/ 2264 h 3433"/>
                  <a:gd name="T52" fmla="*/ 259 w 3062"/>
                  <a:gd name="T53" fmla="*/ 2431 h 3433"/>
                  <a:gd name="T54" fmla="*/ 333 w 3062"/>
                  <a:gd name="T55" fmla="*/ 2709 h 3433"/>
                  <a:gd name="T56" fmla="*/ 222 w 3062"/>
                  <a:gd name="T57" fmla="*/ 2932 h 3433"/>
                  <a:gd name="T58" fmla="*/ 222 w 3062"/>
                  <a:gd name="T59" fmla="*/ 3080 h 3433"/>
                  <a:gd name="T60" fmla="*/ 426 w 3062"/>
                  <a:gd name="T61" fmla="*/ 3006 h 3433"/>
                  <a:gd name="T62" fmla="*/ 574 w 3062"/>
                  <a:gd name="T63" fmla="*/ 2969 h 3433"/>
                  <a:gd name="T64" fmla="*/ 723 w 3062"/>
                  <a:gd name="T65" fmla="*/ 3043 h 3433"/>
                  <a:gd name="T66" fmla="*/ 797 w 3062"/>
                  <a:gd name="T67" fmla="*/ 3080 h 3433"/>
                  <a:gd name="T68" fmla="*/ 945 w 3062"/>
                  <a:gd name="T69" fmla="*/ 3135 h 3433"/>
                  <a:gd name="T70" fmla="*/ 1039 w 3062"/>
                  <a:gd name="T71" fmla="*/ 3321 h 3433"/>
                  <a:gd name="T72" fmla="*/ 1187 w 3062"/>
                  <a:gd name="T73" fmla="*/ 3414 h 3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62" h="3433">
                    <a:moveTo>
                      <a:pt x="1187" y="3414"/>
                    </a:moveTo>
                    <a:lnTo>
                      <a:pt x="1187" y="3414"/>
                    </a:lnTo>
                    <a:cubicBezTo>
                      <a:pt x="1187" y="3414"/>
                      <a:pt x="1168" y="3340"/>
                      <a:pt x="1335" y="3321"/>
                    </a:cubicBezTo>
                    <a:cubicBezTo>
                      <a:pt x="1502" y="3303"/>
                      <a:pt x="1539" y="3358"/>
                      <a:pt x="1743" y="3321"/>
                    </a:cubicBezTo>
                    <a:cubicBezTo>
                      <a:pt x="1947" y="3303"/>
                      <a:pt x="2726" y="3303"/>
                      <a:pt x="2745" y="3284"/>
                    </a:cubicBezTo>
                    <a:cubicBezTo>
                      <a:pt x="2764" y="3265"/>
                      <a:pt x="2912" y="3284"/>
                      <a:pt x="2856" y="3099"/>
                    </a:cubicBezTo>
                    <a:cubicBezTo>
                      <a:pt x="2820" y="2932"/>
                      <a:pt x="2560" y="928"/>
                      <a:pt x="2560" y="928"/>
                    </a:cubicBezTo>
                    <a:cubicBezTo>
                      <a:pt x="3061" y="873"/>
                      <a:pt x="3061" y="873"/>
                      <a:pt x="3061" y="873"/>
                    </a:cubicBezTo>
                    <a:cubicBezTo>
                      <a:pt x="2820" y="650"/>
                      <a:pt x="2820" y="650"/>
                      <a:pt x="2820" y="650"/>
                    </a:cubicBezTo>
                    <a:cubicBezTo>
                      <a:pt x="2820" y="650"/>
                      <a:pt x="2560" y="483"/>
                      <a:pt x="2523" y="464"/>
                    </a:cubicBezTo>
                    <a:cubicBezTo>
                      <a:pt x="2504" y="464"/>
                      <a:pt x="2319" y="371"/>
                      <a:pt x="2281" y="316"/>
                    </a:cubicBezTo>
                    <a:cubicBezTo>
                      <a:pt x="2226" y="241"/>
                      <a:pt x="2207" y="241"/>
                      <a:pt x="2170" y="0"/>
                    </a:cubicBezTo>
                    <a:cubicBezTo>
                      <a:pt x="2170" y="668"/>
                      <a:pt x="2170" y="668"/>
                      <a:pt x="2170" y="668"/>
                    </a:cubicBezTo>
                    <a:cubicBezTo>
                      <a:pt x="1316" y="687"/>
                      <a:pt x="1316" y="687"/>
                      <a:pt x="1316" y="687"/>
                    </a:cubicBezTo>
                    <a:cubicBezTo>
                      <a:pt x="1316" y="687"/>
                      <a:pt x="1316" y="1114"/>
                      <a:pt x="1298" y="1169"/>
                    </a:cubicBezTo>
                    <a:cubicBezTo>
                      <a:pt x="1298" y="1169"/>
                      <a:pt x="1298" y="1299"/>
                      <a:pt x="1224" y="1336"/>
                    </a:cubicBezTo>
                    <a:cubicBezTo>
                      <a:pt x="1224" y="1336"/>
                      <a:pt x="1075" y="1429"/>
                      <a:pt x="1075" y="1466"/>
                    </a:cubicBezTo>
                    <a:cubicBezTo>
                      <a:pt x="1057" y="1522"/>
                      <a:pt x="1057" y="1670"/>
                      <a:pt x="1075" y="1707"/>
                    </a:cubicBezTo>
                    <a:cubicBezTo>
                      <a:pt x="1075" y="1707"/>
                      <a:pt x="1057" y="1819"/>
                      <a:pt x="1001" y="1856"/>
                    </a:cubicBezTo>
                    <a:cubicBezTo>
                      <a:pt x="37" y="1781"/>
                      <a:pt x="37" y="1781"/>
                      <a:pt x="37" y="1781"/>
                    </a:cubicBezTo>
                    <a:cubicBezTo>
                      <a:pt x="37" y="1781"/>
                      <a:pt x="0" y="1819"/>
                      <a:pt x="37" y="1856"/>
                    </a:cubicBezTo>
                    <a:cubicBezTo>
                      <a:pt x="55" y="1893"/>
                      <a:pt x="55" y="1911"/>
                      <a:pt x="55" y="1948"/>
                    </a:cubicBezTo>
                    <a:cubicBezTo>
                      <a:pt x="55" y="1986"/>
                      <a:pt x="74" y="2004"/>
                      <a:pt x="92" y="1986"/>
                    </a:cubicBezTo>
                    <a:cubicBezTo>
                      <a:pt x="111" y="1986"/>
                      <a:pt x="315" y="2004"/>
                      <a:pt x="259" y="2060"/>
                    </a:cubicBezTo>
                    <a:cubicBezTo>
                      <a:pt x="222" y="2116"/>
                      <a:pt x="259" y="2134"/>
                      <a:pt x="222" y="2190"/>
                    </a:cubicBezTo>
                    <a:cubicBezTo>
                      <a:pt x="185" y="2227"/>
                      <a:pt x="185" y="2208"/>
                      <a:pt x="203" y="2264"/>
                    </a:cubicBezTo>
                    <a:cubicBezTo>
                      <a:pt x="222" y="2338"/>
                      <a:pt x="241" y="2375"/>
                      <a:pt x="259" y="2431"/>
                    </a:cubicBezTo>
                    <a:cubicBezTo>
                      <a:pt x="278" y="2468"/>
                      <a:pt x="352" y="2653"/>
                      <a:pt x="333" y="2709"/>
                    </a:cubicBezTo>
                    <a:cubicBezTo>
                      <a:pt x="297" y="2783"/>
                      <a:pt x="241" y="2876"/>
                      <a:pt x="222" y="2932"/>
                    </a:cubicBezTo>
                    <a:cubicBezTo>
                      <a:pt x="203" y="2987"/>
                      <a:pt x="222" y="3080"/>
                      <a:pt x="222" y="3080"/>
                    </a:cubicBezTo>
                    <a:cubicBezTo>
                      <a:pt x="222" y="3080"/>
                      <a:pt x="352" y="3024"/>
                      <a:pt x="426" y="3006"/>
                    </a:cubicBezTo>
                    <a:cubicBezTo>
                      <a:pt x="482" y="2987"/>
                      <a:pt x="519" y="2950"/>
                      <a:pt x="574" y="2969"/>
                    </a:cubicBezTo>
                    <a:cubicBezTo>
                      <a:pt x="630" y="2987"/>
                      <a:pt x="723" y="2987"/>
                      <a:pt x="723" y="3043"/>
                    </a:cubicBezTo>
                    <a:cubicBezTo>
                      <a:pt x="742" y="3099"/>
                      <a:pt x="742" y="3061"/>
                      <a:pt x="797" y="3080"/>
                    </a:cubicBezTo>
                    <a:cubicBezTo>
                      <a:pt x="871" y="3099"/>
                      <a:pt x="927" y="3099"/>
                      <a:pt x="945" y="3135"/>
                    </a:cubicBezTo>
                    <a:cubicBezTo>
                      <a:pt x="945" y="3173"/>
                      <a:pt x="1001" y="3265"/>
                      <a:pt x="1039" y="3321"/>
                    </a:cubicBezTo>
                    <a:cubicBezTo>
                      <a:pt x="1057" y="3377"/>
                      <a:pt x="1150" y="3432"/>
                      <a:pt x="1187" y="3414"/>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3" name="Freeform 6">
                <a:extLst>
                  <a:ext uri="{FF2B5EF4-FFF2-40B4-BE49-F238E27FC236}">
                    <a16:creationId xmlns:a16="http://schemas.microsoft.com/office/drawing/2014/main" id="{4ED375D5-7DA9-BB97-1E45-0727C1902B7A}"/>
                  </a:ext>
                </a:extLst>
              </p:cNvPr>
              <p:cNvSpPr>
                <a:spLocks noChangeArrowheads="1"/>
              </p:cNvSpPr>
              <p:nvPr/>
            </p:nvSpPr>
            <p:spPr bwMode="auto">
              <a:xfrm>
                <a:off x="1041863" y="3052679"/>
                <a:ext cx="336092" cy="267565"/>
              </a:xfrm>
              <a:custGeom>
                <a:avLst/>
                <a:gdLst>
                  <a:gd name="T0" fmla="*/ 1410 w 1467"/>
                  <a:gd name="T1" fmla="*/ 1150 h 1169"/>
                  <a:gd name="T2" fmla="*/ 1410 w 1467"/>
                  <a:gd name="T3" fmla="*/ 1150 h 1169"/>
                  <a:gd name="T4" fmla="*/ 1280 w 1467"/>
                  <a:gd name="T5" fmla="*/ 1150 h 1169"/>
                  <a:gd name="T6" fmla="*/ 983 w 1467"/>
                  <a:gd name="T7" fmla="*/ 1038 h 1169"/>
                  <a:gd name="T8" fmla="*/ 668 w 1467"/>
                  <a:gd name="T9" fmla="*/ 1020 h 1169"/>
                  <a:gd name="T10" fmla="*/ 371 w 1467"/>
                  <a:gd name="T11" fmla="*/ 1057 h 1169"/>
                  <a:gd name="T12" fmla="*/ 260 w 1467"/>
                  <a:gd name="T13" fmla="*/ 1113 h 1169"/>
                  <a:gd name="T14" fmla="*/ 185 w 1467"/>
                  <a:gd name="T15" fmla="*/ 1076 h 1169"/>
                  <a:gd name="T16" fmla="*/ 167 w 1467"/>
                  <a:gd name="T17" fmla="*/ 1020 h 1169"/>
                  <a:gd name="T18" fmla="*/ 93 w 1467"/>
                  <a:gd name="T19" fmla="*/ 927 h 1169"/>
                  <a:gd name="T20" fmla="*/ 149 w 1467"/>
                  <a:gd name="T21" fmla="*/ 834 h 1169"/>
                  <a:gd name="T22" fmla="*/ 167 w 1467"/>
                  <a:gd name="T23" fmla="*/ 742 h 1169"/>
                  <a:gd name="T24" fmla="*/ 130 w 1467"/>
                  <a:gd name="T25" fmla="*/ 705 h 1169"/>
                  <a:gd name="T26" fmla="*/ 56 w 1467"/>
                  <a:gd name="T27" fmla="*/ 612 h 1169"/>
                  <a:gd name="T28" fmla="*/ 56 w 1467"/>
                  <a:gd name="T29" fmla="*/ 408 h 1169"/>
                  <a:gd name="T30" fmla="*/ 167 w 1467"/>
                  <a:gd name="T31" fmla="*/ 296 h 1169"/>
                  <a:gd name="T32" fmla="*/ 204 w 1467"/>
                  <a:gd name="T33" fmla="*/ 111 h 1169"/>
                  <a:gd name="T34" fmla="*/ 390 w 1467"/>
                  <a:gd name="T35" fmla="*/ 37 h 1169"/>
                  <a:gd name="T36" fmla="*/ 520 w 1467"/>
                  <a:gd name="T37" fmla="*/ 0 h 1169"/>
                  <a:gd name="T38" fmla="*/ 686 w 1467"/>
                  <a:gd name="T39" fmla="*/ 37 h 1169"/>
                  <a:gd name="T40" fmla="*/ 705 w 1467"/>
                  <a:gd name="T41" fmla="*/ 92 h 1169"/>
                  <a:gd name="T42" fmla="*/ 779 w 1467"/>
                  <a:gd name="T43" fmla="*/ 111 h 1169"/>
                  <a:gd name="T44" fmla="*/ 909 w 1467"/>
                  <a:gd name="T45" fmla="*/ 148 h 1169"/>
                  <a:gd name="T46" fmla="*/ 1021 w 1467"/>
                  <a:gd name="T47" fmla="*/ 352 h 1169"/>
                  <a:gd name="T48" fmla="*/ 1169 w 1467"/>
                  <a:gd name="T49" fmla="*/ 445 h 1169"/>
                  <a:gd name="T50" fmla="*/ 1224 w 1467"/>
                  <a:gd name="T51" fmla="*/ 389 h 1169"/>
                  <a:gd name="T52" fmla="*/ 1224 w 1467"/>
                  <a:gd name="T53" fmla="*/ 463 h 1169"/>
                  <a:gd name="T54" fmla="*/ 1298 w 1467"/>
                  <a:gd name="T55" fmla="*/ 797 h 1169"/>
                  <a:gd name="T56" fmla="*/ 1410 w 1467"/>
                  <a:gd name="T57" fmla="*/ 1002 h 1169"/>
                  <a:gd name="T58" fmla="*/ 1410 w 1467"/>
                  <a:gd name="T59" fmla="*/ 1150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1169">
                    <a:moveTo>
                      <a:pt x="1410" y="1150"/>
                    </a:moveTo>
                    <a:lnTo>
                      <a:pt x="1410" y="1150"/>
                    </a:lnTo>
                    <a:cubicBezTo>
                      <a:pt x="1410" y="1150"/>
                      <a:pt x="1354" y="1168"/>
                      <a:pt x="1280" y="1150"/>
                    </a:cubicBezTo>
                    <a:cubicBezTo>
                      <a:pt x="1206" y="1131"/>
                      <a:pt x="1076" y="1076"/>
                      <a:pt x="983" y="1038"/>
                    </a:cubicBezTo>
                    <a:cubicBezTo>
                      <a:pt x="891" y="1020"/>
                      <a:pt x="853" y="1038"/>
                      <a:pt x="668" y="1020"/>
                    </a:cubicBezTo>
                    <a:cubicBezTo>
                      <a:pt x="464" y="1002"/>
                      <a:pt x="427" y="1057"/>
                      <a:pt x="371" y="1057"/>
                    </a:cubicBezTo>
                    <a:cubicBezTo>
                      <a:pt x="315" y="1076"/>
                      <a:pt x="279" y="1113"/>
                      <a:pt x="260" y="1113"/>
                    </a:cubicBezTo>
                    <a:cubicBezTo>
                      <a:pt x="241" y="1113"/>
                      <a:pt x="204" y="1094"/>
                      <a:pt x="185" y="1076"/>
                    </a:cubicBezTo>
                    <a:cubicBezTo>
                      <a:pt x="185" y="1076"/>
                      <a:pt x="185" y="1057"/>
                      <a:pt x="167" y="1020"/>
                    </a:cubicBezTo>
                    <a:cubicBezTo>
                      <a:pt x="130" y="983"/>
                      <a:pt x="74" y="964"/>
                      <a:pt x="93" y="927"/>
                    </a:cubicBezTo>
                    <a:cubicBezTo>
                      <a:pt x="111" y="890"/>
                      <a:pt x="130" y="853"/>
                      <a:pt x="149" y="834"/>
                    </a:cubicBezTo>
                    <a:cubicBezTo>
                      <a:pt x="167" y="816"/>
                      <a:pt x="204" y="760"/>
                      <a:pt x="167" y="742"/>
                    </a:cubicBezTo>
                    <a:cubicBezTo>
                      <a:pt x="130" y="723"/>
                      <a:pt x="111" y="723"/>
                      <a:pt x="130" y="705"/>
                    </a:cubicBezTo>
                    <a:cubicBezTo>
                      <a:pt x="130" y="667"/>
                      <a:pt x="74" y="667"/>
                      <a:pt x="56" y="612"/>
                    </a:cubicBezTo>
                    <a:cubicBezTo>
                      <a:pt x="19" y="556"/>
                      <a:pt x="0" y="445"/>
                      <a:pt x="56" y="408"/>
                    </a:cubicBezTo>
                    <a:cubicBezTo>
                      <a:pt x="93" y="352"/>
                      <a:pt x="130" y="334"/>
                      <a:pt x="167" y="296"/>
                    </a:cubicBezTo>
                    <a:cubicBezTo>
                      <a:pt x="204" y="241"/>
                      <a:pt x="204" y="111"/>
                      <a:pt x="204" y="111"/>
                    </a:cubicBezTo>
                    <a:cubicBezTo>
                      <a:pt x="204" y="111"/>
                      <a:pt x="371" y="37"/>
                      <a:pt x="390" y="37"/>
                    </a:cubicBezTo>
                    <a:cubicBezTo>
                      <a:pt x="408" y="37"/>
                      <a:pt x="501" y="0"/>
                      <a:pt x="520" y="0"/>
                    </a:cubicBezTo>
                    <a:cubicBezTo>
                      <a:pt x="538" y="0"/>
                      <a:pt x="668" y="18"/>
                      <a:pt x="686" y="37"/>
                    </a:cubicBezTo>
                    <a:cubicBezTo>
                      <a:pt x="705" y="55"/>
                      <a:pt x="705" y="92"/>
                      <a:pt x="705" y="92"/>
                    </a:cubicBezTo>
                    <a:cubicBezTo>
                      <a:pt x="705" y="92"/>
                      <a:pt x="761" y="111"/>
                      <a:pt x="779" y="111"/>
                    </a:cubicBezTo>
                    <a:cubicBezTo>
                      <a:pt x="816" y="111"/>
                      <a:pt x="891" y="130"/>
                      <a:pt x="909" y="148"/>
                    </a:cubicBezTo>
                    <a:cubicBezTo>
                      <a:pt x="927" y="148"/>
                      <a:pt x="983" y="315"/>
                      <a:pt x="1021" y="352"/>
                    </a:cubicBezTo>
                    <a:cubicBezTo>
                      <a:pt x="1039" y="389"/>
                      <a:pt x="1057" y="445"/>
                      <a:pt x="1169" y="445"/>
                    </a:cubicBezTo>
                    <a:cubicBezTo>
                      <a:pt x="1169" y="445"/>
                      <a:pt x="1187" y="389"/>
                      <a:pt x="1224" y="389"/>
                    </a:cubicBezTo>
                    <a:cubicBezTo>
                      <a:pt x="1243" y="371"/>
                      <a:pt x="1243" y="389"/>
                      <a:pt x="1224" y="463"/>
                    </a:cubicBezTo>
                    <a:cubicBezTo>
                      <a:pt x="1224" y="519"/>
                      <a:pt x="1187" y="667"/>
                      <a:pt x="1298" y="797"/>
                    </a:cubicBezTo>
                    <a:cubicBezTo>
                      <a:pt x="1392" y="946"/>
                      <a:pt x="1410" y="927"/>
                      <a:pt x="1410" y="1002"/>
                    </a:cubicBezTo>
                    <a:cubicBezTo>
                      <a:pt x="1410" y="1076"/>
                      <a:pt x="1466" y="1131"/>
                      <a:pt x="1410" y="1150"/>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4" name="Freeform 7">
                <a:extLst>
                  <a:ext uri="{FF2B5EF4-FFF2-40B4-BE49-F238E27FC236}">
                    <a16:creationId xmlns:a16="http://schemas.microsoft.com/office/drawing/2014/main" id="{AD3DCA61-BBDF-B71C-EDC5-1E773A38B375}"/>
                  </a:ext>
                </a:extLst>
              </p:cNvPr>
              <p:cNvSpPr>
                <a:spLocks noChangeArrowheads="1"/>
              </p:cNvSpPr>
              <p:nvPr/>
            </p:nvSpPr>
            <p:spPr bwMode="auto">
              <a:xfrm>
                <a:off x="1101410" y="3285915"/>
                <a:ext cx="148365" cy="97939"/>
              </a:xfrm>
              <a:custGeom>
                <a:avLst/>
                <a:gdLst>
                  <a:gd name="T0" fmla="*/ 222 w 650"/>
                  <a:gd name="T1" fmla="*/ 389 h 428"/>
                  <a:gd name="T2" fmla="*/ 222 w 650"/>
                  <a:gd name="T3" fmla="*/ 389 h 428"/>
                  <a:gd name="T4" fmla="*/ 204 w 650"/>
                  <a:gd name="T5" fmla="*/ 315 h 428"/>
                  <a:gd name="T6" fmla="*/ 148 w 650"/>
                  <a:gd name="T7" fmla="*/ 167 h 428"/>
                  <a:gd name="T8" fmla="*/ 74 w 650"/>
                  <a:gd name="T9" fmla="*/ 185 h 428"/>
                  <a:gd name="T10" fmla="*/ 55 w 650"/>
                  <a:gd name="T11" fmla="*/ 148 h 428"/>
                  <a:gd name="T12" fmla="*/ 0 w 650"/>
                  <a:gd name="T13" fmla="*/ 93 h 428"/>
                  <a:gd name="T14" fmla="*/ 111 w 650"/>
                  <a:gd name="T15" fmla="*/ 37 h 428"/>
                  <a:gd name="T16" fmla="*/ 296 w 650"/>
                  <a:gd name="T17" fmla="*/ 0 h 428"/>
                  <a:gd name="T18" fmla="*/ 575 w 650"/>
                  <a:gd name="T19" fmla="*/ 0 h 428"/>
                  <a:gd name="T20" fmla="*/ 631 w 650"/>
                  <a:gd name="T21" fmla="*/ 18 h 428"/>
                  <a:gd name="T22" fmla="*/ 593 w 650"/>
                  <a:gd name="T23" fmla="*/ 74 h 428"/>
                  <a:gd name="T24" fmla="*/ 519 w 650"/>
                  <a:gd name="T25" fmla="*/ 185 h 428"/>
                  <a:gd name="T26" fmla="*/ 315 w 650"/>
                  <a:gd name="T27" fmla="*/ 278 h 428"/>
                  <a:gd name="T28" fmla="*/ 222 w 650"/>
                  <a:gd name="T29" fmla="*/ 38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0" h="428">
                    <a:moveTo>
                      <a:pt x="222" y="389"/>
                    </a:moveTo>
                    <a:lnTo>
                      <a:pt x="222" y="389"/>
                    </a:lnTo>
                    <a:cubicBezTo>
                      <a:pt x="222" y="389"/>
                      <a:pt x="222" y="371"/>
                      <a:pt x="204" y="315"/>
                    </a:cubicBezTo>
                    <a:cubicBezTo>
                      <a:pt x="185" y="241"/>
                      <a:pt x="185" y="148"/>
                      <a:pt x="148" y="167"/>
                    </a:cubicBezTo>
                    <a:cubicBezTo>
                      <a:pt x="111" y="185"/>
                      <a:pt x="74" y="204"/>
                      <a:pt x="74" y="185"/>
                    </a:cubicBezTo>
                    <a:cubicBezTo>
                      <a:pt x="55" y="185"/>
                      <a:pt x="55" y="167"/>
                      <a:pt x="55" y="148"/>
                    </a:cubicBezTo>
                    <a:cubicBezTo>
                      <a:pt x="74" y="130"/>
                      <a:pt x="0" y="93"/>
                      <a:pt x="0" y="93"/>
                    </a:cubicBezTo>
                    <a:cubicBezTo>
                      <a:pt x="0" y="93"/>
                      <a:pt x="55" y="56"/>
                      <a:pt x="111" y="37"/>
                    </a:cubicBezTo>
                    <a:cubicBezTo>
                      <a:pt x="167" y="37"/>
                      <a:pt x="222" y="0"/>
                      <a:pt x="296" y="0"/>
                    </a:cubicBezTo>
                    <a:cubicBezTo>
                      <a:pt x="371" y="0"/>
                      <a:pt x="501" y="18"/>
                      <a:pt x="575" y="0"/>
                    </a:cubicBezTo>
                    <a:cubicBezTo>
                      <a:pt x="631" y="18"/>
                      <a:pt x="631" y="18"/>
                      <a:pt x="631" y="18"/>
                    </a:cubicBezTo>
                    <a:cubicBezTo>
                      <a:pt x="631" y="18"/>
                      <a:pt x="649" y="37"/>
                      <a:pt x="593" y="74"/>
                    </a:cubicBezTo>
                    <a:cubicBezTo>
                      <a:pt x="538" y="130"/>
                      <a:pt x="556" y="111"/>
                      <a:pt x="519" y="185"/>
                    </a:cubicBezTo>
                    <a:cubicBezTo>
                      <a:pt x="464" y="241"/>
                      <a:pt x="352" y="241"/>
                      <a:pt x="315" y="278"/>
                    </a:cubicBezTo>
                    <a:cubicBezTo>
                      <a:pt x="278" y="315"/>
                      <a:pt x="278" y="427"/>
                      <a:pt x="222" y="389"/>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5" name="Freeform 8">
                <a:extLst>
                  <a:ext uri="{FF2B5EF4-FFF2-40B4-BE49-F238E27FC236}">
                    <a16:creationId xmlns:a16="http://schemas.microsoft.com/office/drawing/2014/main" id="{5E977E0F-5480-7FAA-5A94-F210699E757A}"/>
                  </a:ext>
                </a:extLst>
              </p:cNvPr>
              <p:cNvSpPr>
                <a:spLocks noChangeArrowheads="1"/>
              </p:cNvSpPr>
              <p:nvPr/>
            </p:nvSpPr>
            <p:spPr bwMode="auto">
              <a:xfrm>
                <a:off x="1254822" y="3430300"/>
                <a:ext cx="169560" cy="182752"/>
              </a:xfrm>
              <a:custGeom>
                <a:avLst/>
                <a:gdLst>
                  <a:gd name="T0" fmla="*/ 0 w 743"/>
                  <a:gd name="T1" fmla="*/ 335 h 799"/>
                  <a:gd name="T2" fmla="*/ 0 w 743"/>
                  <a:gd name="T3" fmla="*/ 335 h 799"/>
                  <a:gd name="T4" fmla="*/ 205 w 743"/>
                  <a:gd name="T5" fmla="*/ 706 h 799"/>
                  <a:gd name="T6" fmla="*/ 465 w 743"/>
                  <a:gd name="T7" fmla="*/ 724 h 799"/>
                  <a:gd name="T8" fmla="*/ 465 w 743"/>
                  <a:gd name="T9" fmla="*/ 780 h 799"/>
                  <a:gd name="T10" fmla="*/ 520 w 743"/>
                  <a:gd name="T11" fmla="*/ 780 h 799"/>
                  <a:gd name="T12" fmla="*/ 650 w 743"/>
                  <a:gd name="T13" fmla="*/ 650 h 799"/>
                  <a:gd name="T14" fmla="*/ 724 w 743"/>
                  <a:gd name="T15" fmla="*/ 539 h 799"/>
                  <a:gd name="T16" fmla="*/ 687 w 743"/>
                  <a:gd name="T17" fmla="*/ 390 h 799"/>
                  <a:gd name="T18" fmla="*/ 613 w 743"/>
                  <a:gd name="T19" fmla="*/ 279 h 799"/>
                  <a:gd name="T20" fmla="*/ 576 w 743"/>
                  <a:gd name="T21" fmla="*/ 130 h 799"/>
                  <a:gd name="T22" fmla="*/ 390 w 743"/>
                  <a:gd name="T23" fmla="*/ 38 h 799"/>
                  <a:gd name="T24" fmla="*/ 149 w 743"/>
                  <a:gd name="T25" fmla="*/ 168 h 799"/>
                  <a:gd name="T26" fmla="*/ 0 w 743"/>
                  <a:gd name="T27" fmla="*/ 335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3" h="799">
                    <a:moveTo>
                      <a:pt x="0" y="335"/>
                    </a:moveTo>
                    <a:lnTo>
                      <a:pt x="0" y="335"/>
                    </a:lnTo>
                    <a:cubicBezTo>
                      <a:pt x="205" y="706"/>
                      <a:pt x="205" y="706"/>
                      <a:pt x="205" y="706"/>
                    </a:cubicBezTo>
                    <a:cubicBezTo>
                      <a:pt x="465" y="724"/>
                      <a:pt x="465" y="724"/>
                      <a:pt x="465" y="724"/>
                    </a:cubicBezTo>
                    <a:cubicBezTo>
                      <a:pt x="465" y="724"/>
                      <a:pt x="446" y="780"/>
                      <a:pt x="465" y="780"/>
                    </a:cubicBezTo>
                    <a:cubicBezTo>
                      <a:pt x="483" y="780"/>
                      <a:pt x="501" y="798"/>
                      <a:pt x="520" y="780"/>
                    </a:cubicBezTo>
                    <a:cubicBezTo>
                      <a:pt x="557" y="761"/>
                      <a:pt x="613" y="687"/>
                      <a:pt x="650" y="650"/>
                    </a:cubicBezTo>
                    <a:cubicBezTo>
                      <a:pt x="687" y="613"/>
                      <a:pt x="724" y="539"/>
                      <a:pt x="724" y="539"/>
                    </a:cubicBezTo>
                    <a:cubicBezTo>
                      <a:pt x="742" y="520"/>
                      <a:pt x="706" y="427"/>
                      <a:pt x="687" y="390"/>
                    </a:cubicBezTo>
                    <a:cubicBezTo>
                      <a:pt x="668" y="371"/>
                      <a:pt x="613" y="335"/>
                      <a:pt x="613" y="279"/>
                    </a:cubicBezTo>
                    <a:cubicBezTo>
                      <a:pt x="631" y="223"/>
                      <a:pt x="668" y="205"/>
                      <a:pt x="576" y="130"/>
                    </a:cubicBezTo>
                    <a:cubicBezTo>
                      <a:pt x="483" y="56"/>
                      <a:pt x="465" y="0"/>
                      <a:pt x="390" y="38"/>
                    </a:cubicBezTo>
                    <a:cubicBezTo>
                      <a:pt x="316" y="75"/>
                      <a:pt x="205" y="112"/>
                      <a:pt x="149" y="168"/>
                    </a:cubicBezTo>
                    <a:cubicBezTo>
                      <a:pt x="112" y="223"/>
                      <a:pt x="0" y="335"/>
                      <a:pt x="0" y="335"/>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6" name="Freeform 9">
                <a:extLst>
                  <a:ext uri="{FF2B5EF4-FFF2-40B4-BE49-F238E27FC236}">
                    <a16:creationId xmlns:a16="http://schemas.microsoft.com/office/drawing/2014/main" id="{70275F00-9A63-0E1D-17A8-CC71579E0844}"/>
                  </a:ext>
                </a:extLst>
              </p:cNvPr>
              <p:cNvSpPr>
                <a:spLocks noChangeArrowheads="1"/>
              </p:cNvSpPr>
              <p:nvPr/>
            </p:nvSpPr>
            <p:spPr bwMode="auto">
              <a:xfrm>
                <a:off x="1148847" y="3289954"/>
                <a:ext cx="411789" cy="292808"/>
              </a:xfrm>
              <a:custGeom>
                <a:avLst/>
                <a:gdLst>
                  <a:gd name="T0" fmla="*/ 946 w 1800"/>
                  <a:gd name="T1" fmla="*/ 112 h 1281"/>
                  <a:gd name="T2" fmla="*/ 946 w 1800"/>
                  <a:gd name="T3" fmla="*/ 112 h 1281"/>
                  <a:gd name="T4" fmla="*/ 1076 w 1800"/>
                  <a:gd name="T5" fmla="*/ 205 h 1281"/>
                  <a:gd name="T6" fmla="*/ 1280 w 1800"/>
                  <a:gd name="T7" fmla="*/ 167 h 1281"/>
                  <a:gd name="T8" fmla="*/ 1428 w 1800"/>
                  <a:gd name="T9" fmla="*/ 75 h 1281"/>
                  <a:gd name="T10" fmla="*/ 1558 w 1800"/>
                  <a:gd name="T11" fmla="*/ 167 h 1281"/>
                  <a:gd name="T12" fmla="*/ 1707 w 1800"/>
                  <a:gd name="T13" fmla="*/ 501 h 1281"/>
                  <a:gd name="T14" fmla="*/ 1762 w 1800"/>
                  <a:gd name="T15" fmla="*/ 724 h 1281"/>
                  <a:gd name="T16" fmla="*/ 1781 w 1800"/>
                  <a:gd name="T17" fmla="*/ 947 h 1281"/>
                  <a:gd name="T18" fmla="*/ 1670 w 1800"/>
                  <a:gd name="T19" fmla="*/ 1206 h 1281"/>
                  <a:gd name="T20" fmla="*/ 1484 w 1800"/>
                  <a:gd name="T21" fmla="*/ 1262 h 1281"/>
                  <a:gd name="T22" fmla="*/ 1391 w 1800"/>
                  <a:gd name="T23" fmla="*/ 1132 h 1281"/>
                  <a:gd name="T24" fmla="*/ 1317 w 1800"/>
                  <a:gd name="T25" fmla="*/ 1058 h 1281"/>
                  <a:gd name="T26" fmla="*/ 1187 w 1800"/>
                  <a:gd name="T27" fmla="*/ 1151 h 1281"/>
                  <a:gd name="T28" fmla="*/ 1150 w 1800"/>
                  <a:gd name="T29" fmla="*/ 1021 h 1281"/>
                  <a:gd name="T30" fmla="*/ 1076 w 1800"/>
                  <a:gd name="T31" fmla="*/ 928 h 1281"/>
                  <a:gd name="T32" fmla="*/ 1094 w 1800"/>
                  <a:gd name="T33" fmla="*/ 835 h 1281"/>
                  <a:gd name="T34" fmla="*/ 1039 w 1800"/>
                  <a:gd name="T35" fmla="*/ 742 h 1281"/>
                  <a:gd name="T36" fmla="*/ 928 w 1800"/>
                  <a:gd name="T37" fmla="*/ 650 h 1281"/>
                  <a:gd name="T38" fmla="*/ 834 w 1800"/>
                  <a:gd name="T39" fmla="*/ 668 h 1281"/>
                  <a:gd name="T40" fmla="*/ 649 w 1800"/>
                  <a:gd name="T41" fmla="*/ 742 h 1281"/>
                  <a:gd name="T42" fmla="*/ 463 w 1800"/>
                  <a:gd name="T43" fmla="*/ 947 h 1281"/>
                  <a:gd name="T44" fmla="*/ 297 w 1800"/>
                  <a:gd name="T45" fmla="*/ 650 h 1281"/>
                  <a:gd name="T46" fmla="*/ 167 w 1800"/>
                  <a:gd name="T47" fmla="*/ 464 h 1281"/>
                  <a:gd name="T48" fmla="*/ 56 w 1800"/>
                  <a:gd name="T49" fmla="*/ 427 h 1281"/>
                  <a:gd name="T50" fmla="*/ 18 w 1800"/>
                  <a:gd name="T51" fmla="*/ 371 h 1281"/>
                  <a:gd name="T52" fmla="*/ 74 w 1800"/>
                  <a:gd name="T53" fmla="*/ 353 h 1281"/>
                  <a:gd name="T54" fmla="*/ 148 w 1800"/>
                  <a:gd name="T55" fmla="*/ 241 h 1281"/>
                  <a:gd name="T56" fmla="*/ 278 w 1800"/>
                  <a:gd name="T57" fmla="*/ 186 h 1281"/>
                  <a:gd name="T58" fmla="*/ 352 w 1800"/>
                  <a:gd name="T59" fmla="*/ 93 h 1281"/>
                  <a:gd name="T60" fmla="*/ 427 w 1800"/>
                  <a:gd name="T61" fmla="*/ 19 h 1281"/>
                  <a:gd name="T62" fmla="*/ 427 w 1800"/>
                  <a:gd name="T63" fmla="*/ 0 h 1281"/>
                  <a:gd name="T64" fmla="*/ 612 w 1800"/>
                  <a:gd name="T65" fmla="*/ 38 h 1281"/>
                  <a:gd name="T66" fmla="*/ 872 w 1800"/>
                  <a:gd name="T67" fmla="*/ 112 h 1281"/>
                  <a:gd name="T68" fmla="*/ 946 w 1800"/>
                  <a:gd name="T69" fmla="*/ 112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0" h="1281">
                    <a:moveTo>
                      <a:pt x="946" y="112"/>
                    </a:moveTo>
                    <a:lnTo>
                      <a:pt x="946" y="112"/>
                    </a:lnTo>
                    <a:cubicBezTo>
                      <a:pt x="946" y="112"/>
                      <a:pt x="1020" y="186"/>
                      <a:pt x="1076" y="205"/>
                    </a:cubicBezTo>
                    <a:cubicBezTo>
                      <a:pt x="1131" y="223"/>
                      <a:pt x="1187" y="186"/>
                      <a:pt x="1280" y="167"/>
                    </a:cubicBezTo>
                    <a:cubicBezTo>
                      <a:pt x="1354" y="130"/>
                      <a:pt x="1410" y="75"/>
                      <a:pt x="1428" y="75"/>
                    </a:cubicBezTo>
                    <a:cubicBezTo>
                      <a:pt x="1428" y="75"/>
                      <a:pt x="1502" y="0"/>
                      <a:pt x="1558" y="167"/>
                    </a:cubicBezTo>
                    <a:cubicBezTo>
                      <a:pt x="1614" y="335"/>
                      <a:pt x="1670" y="427"/>
                      <a:pt x="1707" y="501"/>
                    </a:cubicBezTo>
                    <a:cubicBezTo>
                      <a:pt x="1744" y="576"/>
                      <a:pt x="1762" y="631"/>
                      <a:pt x="1762" y="724"/>
                    </a:cubicBezTo>
                    <a:cubicBezTo>
                      <a:pt x="1744" y="798"/>
                      <a:pt x="1799" y="872"/>
                      <a:pt x="1781" y="947"/>
                    </a:cubicBezTo>
                    <a:cubicBezTo>
                      <a:pt x="1762" y="1021"/>
                      <a:pt x="1725" y="1151"/>
                      <a:pt x="1670" y="1206"/>
                    </a:cubicBezTo>
                    <a:cubicBezTo>
                      <a:pt x="1596" y="1262"/>
                      <a:pt x="1502" y="1280"/>
                      <a:pt x="1484" y="1262"/>
                    </a:cubicBezTo>
                    <a:cubicBezTo>
                      <a:pt x="1447" y="1243"/>
                      <a:pt x="1391" y="1151"/>
                      <a:pt x="1391" y="1132"/>
                    </a:cubicBezTo>
                    <a:cubicBezTo>
                      <a:pt x="1373" y="1113"/>
                      <a:pt x="1373" y="1039"/>
                      <a:pt x="1317" y="1058"/>
                    </a:cubicBezTo>
                    <a:cubicBezTo>
                      <a:pt x="1261" y="1077"/>
                      <a:pt x="1187" y="1151"/>
                      <a:pt x="1187" y="1151"/>
                    </a:cubicBezTo>
                    <a:cubicBezTo>
                      <a:pt x="1187" y="1151"/>
                      <a:pt x="1187" y="1058"/>
                      <a:pt x="1150" y="1021"/>
                    </a:cubicBezTo>
                    <a:cubicBezTo>
                      <a:pt x="1113" y="983"/>
                      <a:pt x="1094" y="928"/>
                      <a:pt x="1076" y="928"/>
                    </a:cubicBezTo>
                    <a:cubicBezTo>
                      <a:pt x="1076" y="909"/>
                      <a:pt x="1094" y="854"/>
                      <a:pt x="1094" y="835"/>
                    </a:cubicBezTo>
                    <a:cubicBezTo>
                      <a:pt x="1094" y="798"/>
                      <a:pt x="1057" y="761"/>
                      <a:pt x="1039" y="742"/>
                    </a:cubicBezTo>
                    <a:cubicBezTo>
                      <a:pt x="1002" y="724"/>
                      <a:pt x="928" y="650"/>
                      <a:pt x="928" y="650"/>
                    </a:cubicBezTo>
                    <a:cubicBezTo>
                      <a:pt x="928" y="650"/>
                      <a:pt x="909" y="631"/>
                      <a:pt x="834" y="668"/>
                    </a:cubicBezTo>
                    <a:cubicBezTo>
                      <a:pt x="760" y="687"/>
                      <a:pt x="649" y="742"/>
                      <a:pt x="649" y="742"/>
                    </a:cubicBezTo>
                    <a:cubicBezTo>
                      <a:pt x="463" y="947"/>
                      <a:pt x="463" y="947"/>
                      <a:pt x="463" y="947"/>
                    </a:cubicBezTo>
                    <a:cubicBezTo>
                      <a:pt x="463" y="947"/>
                      <a:pt x="297" y="668"/>
                      <a:pt x="297" y="650"/>
                    </a:cubicBezTo>
                    <a:cubicBezTo>
                      <a:pt x="278" y="650"/>
                      <a:pt x="167" y="464"/>
                      <a:pt x="167" y="464"/>
                    </a:cubicBezTo>
                    <a:cubicBezTo>
                      <a:pt x="167" y="464"/>
                      <a:pt x="92" y="483"/>
                      <a:pt x="56" y="427"/>
                    </a:cubicBezTo>
                    <a:cubicBezTo>
                      <a:pt x="37" y="390"/>
                      <a:pt x="0" y="353"/>
                      <a:pt x="18" y="371"/>
                    </a:cubicBezTo>
                    <a:cubicBezTo>
                      <a:pt x="37" y="371"/>
                      <a:pt x="37" y="409"/>
                      <a:pt x="74" y="353"/>
                    </a:cubicBezTo>
                    <a:cubicBezTo>
                      <a:pt x="111" y="279"/>
                      <a:pt x="92" y="260"/>
                      <a:pt x="148" y="241"/>
                    </a:cubicBezTo>
                    <a:cubicBezTo>
                      <a:pt x="204" y="205"/>
                      <a:pt x="260" y="205"/>
                      <a:pt x="278" y="186"/>
                    </a:cubicBezTo>
                    <a:cubicBezTo>
                      <a:pt x="315" y="167"/>
                      <a:pt x="352" y="93"/>
                      <a:pt x="352" y="93"/>
                    </a:cubicBezTo>
                    <a:cubicBezTo>
                      <a:pt x="352" y="93"/>
                      <a:pt x="427" y="38"/>
                      <a:pt x="427" y="19"/>
                    </a:cubicBezTo>
                    <a:lnTo>
                      <a:pt x="427" y="0"/>
                    </a:lnTo>
                    <a:cubicBezTo>
                      <a:pt x="427" y="0"/>
                      <a:pt x="538" y="0"/>
                      <a:pt x="612" y="38"/>
                    </a:cubicBezTo>
                    <a:cubicBezTo>
                      <a:pt x="705" y="75"/>
                      <a:pt x="798" y="112"/>
                      <a:pt x="872" y="112"/>
                    </a:cubicBezTo>
                    <a:cubicBezTo>
                      <a:pt x="946" y="112"/>
                      <a:pt x="946" y="112"/>
                      <a:pt x="946" y="112"/>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7" name="Freeform 10">
                <a:extLst>
                  <a:ext uri="{FF2B5EF4-FFF2-40B4-BE49-F238E27FC236}">
                    <a16:creationId xmlns:a16="http://schemas.microsoft.com/office/drawing/2014/main" id="{7AFAC4BB-ABC8-F60D-E78B-B9A76BF34541}"/>
                  </a:ext>
                </a:extLst>
              </p:cNvPr>
              <p:cNvSpPr>
                <a:spLocks noChangeArrowheads="1"/>
              </p:cNvSpPr>
              <p:nvPr/>
            </p:nvSpPr>
            <p:spPr bwMode="auto">
              <a:xfrm>
                <a:off x="1318407" y="2573080"/>
                <a:ext cx="921479" cy="854190"/>
              </a:xfrm>
              <a:custGeom>
                <a:avLst/>
                <a:gdLst>
                  <a:gd name="T0" fmla="*/ 1614 w 4026"/>
                  <a:gd name="T1" fmla="*/ 3728 h 3729"/>
                  <a:gd name="T2" fmla="*/ 1614 w 4026"/>
                  <a:gd name="T3" fmla="*/ 3728 h 3729"/>
                  <a:gd name="T4" fmla="*/ 1428 w 4026"/>
                  <a:gd name="T5" fmla="*/ 3728 h 3729"/>
                  <a:gd name="T6" fmla="*/ 1206 w 4026"/>
                  <a:gd name="T7" fmla="*/ 3691 h 3729"/>
                  <a:gd name="T8" fmla="*/ 983 w 4026"/>
                  <a:gd name="T9" fmla="*/ 3710 h 3729"/>
                  <a:gd name="T10" fmla="*/ 890 w 4026"/>
                  <a:gd name="T11" fmla="*/ 3487 h 3729"/>
                  <a:gd name="T12" fmla="*/ 816 w 4026"/>
                  <a:gd name="T13" fmla="*/ 3283 h 3729"/>
                  <a:gd name="T14" fmla="*/ 686 w 4026"/>
                  <a:gd name="T15" fmla="*/ 3209 h 3729"/>
                  <a:gd name="T16" fmla="*/ 463 w 4026"/>
                  <a:gd name="T17" fmla="*/ 3320 h 3729"/>
                  <a:gd name="T18" fmla="*/ 334 w 4026"/>
                  <a:gd name="T19" fmla="*/ 3339 h 3729"/>
                  <a:gd name="T20" fmla="*/ 204 w 4026"/>
                  <a:gd name="T21" fmla="*/ 3246 h 3729"/>
                  <a:gd name="T22" fmla="*/ 222 w 4026"/>
                  <a:gd name="T23" fmla="*/ 3209 h 3729"/>
                  <a:gd name="T24" fmla="*/ 204 w 4026"/>
                  <a:gd name="T25" fmla="*/ 3116 h 3729"/>
                  <a:gd name="T26" fmla="*/ 204 w 4026"/>
                  <a:gd name="T27" fmla="*/ 3042 h 3729"/>
                  <a:gd name="T28" fmla="*/ 56 w 4026"/>
                  <a:gd name="T29" fmla="*/ 2875 h 3729"/>
                  <a:gd name="T30" fmla="*/ 0 w 4026"/>
                  <a:gd name="T31" fmla="*/ 2652 h 3729"/>
                  <a:gd name="T32" fmla="*/ 37 w 4026"/>
                  <a:gd name="T33" fmla="*/ 2467 h 3729"/>
                  <a:gd name="T34" fmla="*/ 204 w 4026"/>
                  <a:gd name="T35" fmla="*/ 2448 h 3729"/>
                  <a:gd name="T36" fmla="*/ 445 w 4026"/>
                  <a:gd name="T37" fmla="*/ 2467 h 3729"/>
                  <a:gd name="T38" fmla="*/ 872 w 4026"/>
                  <a:gd name="T39" fmla="*/ 2430 h 3729"/>
                  <a:gd name="T40" fmla="*/ 1447 w 4026"/>
                  <a:gd name="T41" fmla="*/ 2411 h 3729"/>
                  <a:gd name="T42" fmla="*/ 1596 w 4026"/>
                  <a:gd name="T43" fmla="*/ 2392 h 3729"/>
                  <a:gd name="T44" fmla="*/ 1632 w 4026"/>
                  <a:gd name="T45" fmla="*/ 2226 h 3729"/>
                  <a:gd name="T46" fmla="*/ 1521 w 4026"/>
                  <a:gd name="T47" fmla="*/ 1465 h 3729"/>
                  <a:gd name="T48" fmla="*/ 1336 w 4026"/>
                  <a:gd name="T49" fmla="*/ 55 h 3729"/>
                  <a:gd name="T50" fmla="*/ 1837 w 4026"/>
                  <a:gd name="T51" fmla="*/ 0 h 3729"/>
                  <a:gd name="T52" fmla="*/ 3302 w 4026"/>
                  <a:gd name="T53" fmla="*/ 1038 h 3729"/>
                  <a:gd name="T54" fmla="*/ 3339 w 4026"/>
                  <a:gd name="T55" fmla="*/ 1149 h 3729"/>
                  <a:gd name="T56" fmla="*/ 3673 w 4026"/>
                  <a:gd name="T57" fmla="*/ 1261 h 3729"/>
                  <a:gd name="T58" fmla="*/ 3747 w 4026"/>
                  <a:gd name="T59" fmla="*/ 1465 h 3729"/>
                  <a:gd name="T60" fmla="*/ 3877 w 4026"/>
                  <a:gd name="T61" fmla="*/ 1520 h 3729"/>
                  <a:gd name="T62" fmla="*/ 4025 w 4026"/>
                  <a:gd name="T63" fmla="*/ 1502 h 3729"/>
                  <a:gd name="T64" fmla="*/ 3988 w 4026"/>
                  <a:gd name="T65" fmla="*/ 1985 h 3729"/>
                  <a:gd name="T66" fmla="*/ 3896 w 4026"/>
                  <a:gd name="T67" fmla="*/ 2281 h 3729"/>
                  <a:gd name="T68" fmla="*/ 3822 w 4026"/>
                  <a:gd name="T69" fmla="*/ 2411 h 3729"/>
                  <a:gd name="T70" fmla="*/ 3395 w 4026"/>
                  <a:gd name="T71" fmla="*/ 2448 h 3729"/>
                  <a:gd name="T72" fmla="*/ 3209 w 4026"/>
                  <a:gd name="T73" fmla="*/ 2504 h 3729"/>
                  <a:gd name="T74" fmla="*/ 3024 w 4026"/>
                  <a:gd name="T75" fmla="*/ 2578 h 3729"/>
                  <a:gd name="T76" fmla="*/ 2801 w 4026"/>
                  <a:gd name="T77" fmla="*/ 2541 h 3729"/>
                  <a:gd name="T78" fmla="*/ 2412 w 4026"/>
                  <a:gd name="T79" fmla="*/ 2689 h 3729"/>
                  <a:gd name="T80" fmla="*/ 2152 w 4026"/>
                  <a:gd name="T81" fmla="*/ 2893 h 3729"/>
                  <a:gd name="T82" fmla="*/ 2059 w 4026"/>
                  <a:gd name="T83" fmla="*/ 2986 h 3729"/>
                  <a:gd name="T84" fmla="*/ 1855 w 4026"/>
                  <a:gd name="T85" fmla="*/ 3134 h 3729"/>
                  <a:gd name="T86" fmla="*/ 1614 w 4026"/>
                  <a:gd name="T87" fmla="*/ 3728 h 3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26" h="3729">
                    <a:moveTo>
                      <a:pt x="1614" y="3728"/>
                    </a:moveTo>
                    <a:lnTo>
                      <a:pt x="1614" y="3728"/>
                    </a:lnTo>
                    <a:cubicBezTo>
                      <a:pt x="1614" y="3728"/>
                      <a:pt x="1502" y="3728"/>
                      <a:pt x="1428" y="3728"/>
                    </a:cubicBezTo>
                    <a:cubicBezTo>
                      <a:pt x="1373" y="3710"/>
                      <a:pt x="1261" y="3691"/>
                      <a:pt x="1206" y="3691"/>
                    </a:cubicBezTo>
                    <a:cubicBezTo>
                      <a:pt x="1150" y="3672"/>
                      <a:pt x="983" y="3710"/>
                      <a:pt x="983" y="3710"/>
                    </a:cubicBezTo>
                    <a:cubicBezTo>
                      <a:pt x="890" y="3487"/>
                      <a:pt x="890" y="3487"/>
                      <a:pt x="890" y="3487"/>
                    </a:cubicBezTo>
                    <a:cubicBezTo>
                      <a:pt x="816" y="3283"/>
                      <a:pt x="816" y="3283"/>
                      <a:pt x="816" y="3283"/>
                    </a:cubicBezTo>
                    <a:cubicBezTo>
                      <a:pt x="816" y="3283"/>
                      <a:pt x="779" y="3153"/>
                      <a:pt x="686" y="3209"/>
                    </a:cubicBezTo>
                    <a:cubicBezTo>
                      <a:pt x="593" y="3264"/>
                      <a:pt x="463" y="3320"/>
                      <a:pt x="463" y="3320"/>
                    </a:cubicBezTo>
                    <a:cubicBezTo>
                      <a:pt x="463" y="3320"/>
                      <a:pt x="371" y="3357"/>
                      <a:pt x="334" y="3339"/>
                    </a:cubicBezTo>
                    <a:cubicBezTo>
                      <a:pt x="297" y="3339"/>
                      <a:pt x="204" y="3246"/>
                      <a:pt x="204" y="3246"/>
                    </a:cubicBezTo>
                    <a:cubicBezTo>
                      <a:pt x="204" y="3246"/>
                      <a:pt x="241" y="3227"/>
                      <a:pt x="222" y="3209"/>
                    </a:cubicBezTo>
                    <a:cubicBezTo>
                      <a:pt x="222" y="3190"/>
                      <a:pt x="204" y="3134"/>
                      <a:pt x="204" y="3116"/>
                    </a:cubicBezTo>
                    <a:cubicBezTo>
                      <a:pt x="204" y="3098"/>
                      <a:pt x="204" y="3042"/>
                      <a:pt x="204" y="3042"/>
                    </a:cubicBezTo>
                    <a:cubicBezTo>
                      <a:pt x="204" y="3042"/>
                      <a:pt x="92" y="2912"/>
                      <a:pt x="56" y="2875"/>
                    </a:cubicBezTo>
                    <a:cubicBezTo>
                      <a:pt x="37" y="2838"/>
                      <a:pt x="0" y="2708"/>
                      <a:pt x="0" y="2652"/>
                    </a:cubicBezTo>
                    <a:cubicBezTo>
                      <a:pt x="18" y="2615"/>
                      <a:pt x="37" y="2467"/>
                      <a:pt x="37" y="2467"/>
                    </a:cubicBezTo>
                    <a:cubicBezTo>
                      <a:pt x="37" y="2467"/>
                      <a:pt x="148" y="2448"/>
                      <a:pt x="204" y="2448"/>
                    </a:cubicBezTo>
                    <a:cubicBezTo>
                      <a:pt x="260" y="2467"/>
                      <a:pt x="352" y="2467"/>
                      <a:pt x="445" y="2467"/>
                    </a:cubicBezTo>
                    <a:cubicBezTo>
                      <a:pt x="519" y="2448"/>
                      <a:pt x="872" y="2430"/>
                      <a:pt x="872" y="2430"/>
                    </a:cubicBezTo>
                    <a:cubicBezTo>
                      <a:pt x="1447" y="2411"/>
                      <a:pt x="1447" y="2411"/>
                      <a:pt x="1447" y="2411"/>
                    </a:cubicBezTo>
                    <a:cubicBezTo>
                      <a:pt x="1447" y="2411"/>
                      <a:pt x="1558" y="2411"/>
                      <a:pt x="1596" y="2392"/>
                    </a:cubicBezTo>
                    <a:cubicBezTo>
                      <a:pt x="1632" y="2356"/>
                      <a:pt x="1670" y="2337"/>
                      <a:pt x="1632" y="2226"/>
                    </a:cubicBezTo>
                    <a:cubicBezTo>
                      <a:pt x="1614" y="2133"/>
                      <a:pt x="1521" y="1465"/>
                      <a:pt x="1521" y="1465"/>
                    </a:cubicBezTo>
                    <a:cubicBezTo>
                      <a:pt x="1336" y="55"/>
                      <a:pt x="1336" y="55"/>
                      <a:pt x="1336" y="55"/>
                    </a:cubicBezTo>
                    <a:cubicBezTo>
                      <a:pt x="1837" y="0"/>
                      <a:pt x="1837" y="0"/>
                      <a:pt x="1837" y="0"/>
                    </a:cubicBezTo>
                    <a:cubicBezTo>
                      <a:pt x="3302" y="1038"/>
                      <a:pt x="3302" y="1038"/>
                      <a:pt x="3302" y="1038"/>
                    </a:cubicBezTo>
                    <a:cubicBezTo>
                      <a:pt x="3302" y="1038"/>
                      <a:pt x="3321" y="1149"/>
                      <a:pt x="3339" y="1149"/>
                    </a:cubicBezTo>
                    <a:cubicBezTo>
                      <a:pt x="3376" y="1149"/>
                      <a:pt x="3673" y="1261"/>
                      <a:pt x="3673" y="1261"/>
                    </a:cubicBezTo>
                    <a:cubicBezTo>
                      <a:pt x="3673" y="1261"/>
                      <a:pt x="3747" y="1354"/>
                      <a:pt x="3747" y="1465"/>
                    </a:cubicBezTo>
                    <a:cubicBezTo>
                      <a:pt x="3747" y="1465"/>
                      <a:pt x="3747" y="1539"/>
                      <a:pt x="3877" y="1520"/>
                    </a:cubicBezTo>
                    <a:cubicBezTo>
                      <a:pt x="4025" y="1502"/>
                      <a:pt x="4025" y="1502"/>
                      <a:pt x="4025" y="1502"/>
                    </a:cubicBezTo>
                    <a:cubicBezTo>
                      <a:pt x="4025" y="1502"/>
                      <a:pt x="4007" y="1855"/>
                      <a:pt x="3988" y="1985"/>
                    </a:cubicBezTo>
                    <a:cubicBezTo>
                      <a:pt x="3951" y="2114"/>
                      <a:pt x="3914" y="2244"/>
                      <a:pt x="3896" y="2281"/>
                    </a:cubicBezTo>
                    <a:cubicBezTo>
                      <a:pt x="3877" y="2318"/>
                      <a:pt x="3914" y="2411"/>
                      <a:pt x="3822" y="2411"/>
                    </a:cubicBezTo>
                    <a:cubicBezTo>
                      <a:pt x="3728" y="2411"/>
                      <a:pt x="3487" y="2448"/>
                      <a:pt x="3395" y="2448"/>
                    </a:cubicBezTo>
                    <a:cubicBezTo>
                      <a:pt x="3302" y="2448"/>
                      <a:pt x="3283" y="2485"/>
                      <a:pt x="3209" y="2504"/>
                    </a:cubicBezTo>
                    <a:cubicBezTo>
                      <a:pt x="3116" y="2541"/>
                      <a:pt x="3042" y="2559"/>
                      <a:pt x="3024" y="2578"/>
                    </a:cubicBezTo>
                    <a:cubicBezTo>
                      <a:pt x="3005" y="2578"/>
                      <a:pt x="2894" y="2504"/>
                      <a:pt x="2801" y="2541"/>
                    </a:cubicBezTo>
                    <a:cubicBezTo>
                      <a:pt x="2709" y="2559"/>
                      <a:pt x="2486" y="2633"/>
                      <a:pt x="2412" y="2689"/>
                    </a:cubicBezTo>
                    <a:cubicBezTo>
                      <a:pt x="2319" y="2763"/>
                      <a:pt x="2189" y="2819"/>
                      <a:pt x="2152" y="2893"/>
                    </a:cubicBezTo>
                    <a:cubicBezTo>
                      <a:pt x="2115" y="2949"/>
                      <a:pt x="2133" y="2968"/>
                      <a:pt x="2059" y="2986"/>
                    </a:cubicBezTo>
                    <a:cubicBezTo>
                      <a:pt x="1985" y="3023"/>
                      <a:pt x="1929" y="3023"/>
                      <a:pt x="1855" y="3134"/>
                    </a:cubicBezTo>
                    <a:cubicBezTo>
                      <a:pt x="1781" y="3246"/>
                      <a:pt x="1596" y="3598"/>
                      <a:pt x="1614" y="3728"/>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8" name="Freeform 11">
                <a:extLst>
                  <a:ext uri="{FF2B5EF4-FFF2-40B4-BE49-F238E27FC236}">
                    <a16:creationId xmlns:a16="http://schemas.microsoft.com/office/drawing/2014/main" id="{292496EA-037E-3810-FB34-520603054DD1}"/>
                  </a:ext>
                </a:extLst>
              </p:cNvPr>
              <p:cNvSpPr>
                <a:spLocks noChangeArrowheads="1"/>
              </p:cNvSpPr>
              <p:nvPr/>
            </p:nvSpPr>
            <p:spPr bwMode="auto">
              <a:xfrm>
                <a:off x="1352723" y="3532278"/>
                <a:ext cx="234155" cy="242324"/>
              </a:xfrm>
              <a:custGeom>
                <a:avLst/>
                <a:gdLst>
                  <a:gd name="T0" fmla="*/ 965 w 1022"/>
                  <a:gd name="T1" fmla="*/ 1038 h 1058"/>
                  <a:gd name="T2" fmla="*/ 965 w 1022"/>
                  <a:gd name="T3" fmla="*/ 1038 h 1058"/>
                  <a:gd name="T4" fmla="*/ 983 w 1022"/>
                  <a:gd name="T5" fmla="*/ 909 h 1058"/>
                  <a:gd name="T6" fmla="*/ 983 w 1022"/>
                  <a:gd name="T7" fmla="*/ 835 h 1058"/>
                  <a:gd name="T8" fmla="*/ 1002 w 1022"/>
                  <a:gd name="T9" fmla="*/ 705 h 1058"/>
                  <a:gd name="T10" fmla="*/ 947 w 1022"/>
                  <a:gd name="T11" fmla="*/ 593 h 1058"/>
                  <a:gd name="T12" fmla="*/ 761 w 1022"/>
                  <a:gd name="T13" fmla="*/ 464 h 1058"/>
                  <a:gd name="T14" fmla="*/ 724 w 1022"/>
                  <a:gd name="T15" fmla="*/ 371 h 1058"/>
                  <a:gd name="T16" fmla="*/ 724 w 1022"/>
                  <a:gd name="T17" fmla="*/ 167 h 1058"/>
                  <a:gd name="T18" fmla="*/ 612 w 1022"/>
                  <a:gd name="T19" fmla="*/ 204 h 1058"/>
                  <a:gd name="T20" fmla="*/ 501 w 1022"/>
                  <a:gd name="T21" fmla="*/ 111 h 1058"/>
                  <a:gd name="T22" fmla="*/ 464 w 1022"/>
                  <a:gd name="T23" fmla="*/ 0 h 1058"/>
                  <a:gd name="T24" fmla="*/ 390 w 1022"/>
                  <a:gd name="T25" fmla="*/ 0 h 1058"/>
                  <a:gd name="T26" fmla="*/ 297 w 1022"/>
                  <a:gd name="T27" fmla="*/ 93 h 1058"/>
                  <a:gd name="T28" fmla="*/ 223 w 1022"/>
                  <a:gd name="T29" fmla="*/ 204 h 1058"/>
                  <a:gd name="T30" fmla="*/ 112 w 1022"/>
                  <a:gd name="T31" fmla="*/ 296 h 1058"/>
                  <a:gd name="T32" fmla="*/ 56 w 1022"/>
                  <a:gd name="T33" fmla="*/ 334 h 1058"/>
                  <a:gd name="T34" fmla="*/ 74 w 1022"/>
                  <a:gd name="T35" fmla="*/ 371 h 1058"/>
                  <a:gd name="T36" fmla="*/ 149 w 1022"/>
                  <a:gd name="T37" fmla="*/ 390 h 1058"/>
                  <a:gd name="T38" fmla="*/ 223 w 1022"/>
                  <a:gd name="T39" fmla="*/ 445 h 1058"/>
                  <a:gd name="T40" fmla="*/ 315 w 1022"/>
                  <a:gd name="T41" fmla="*/ 575 h 1058"/>
                  <a:gd name="T42" fmla="*/ 464 w 1022"/>
                  <a:gd name="T43" fmla="*/ 686 h 1058"/>
                  <a:gd name="T44" fmla="*/ 706 w 1022"/>
                  <a:gd name="T45" fmla="*/ 927 h 1058"/>
                  <a:gd name="T46" fmla="*/ 872 w 1022"/>
                  <a:gd name="T47" fmla="*/ 1038 h 1058"/>
                  <a:gd name="T48" fmla="*/ 965 w 1022"/>
                  <a:gd name="T49" fmla="*/ 1038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2" h="1058">
                    <a:moveTo>
                      <a:pt x="965" y="1038"/>
                    </a:moveTo>
                    <a:lnTo>
                      <a:pt x="965" y="1038"/>
                    </a:lnTo>
                    <a:cubicBezTo>
                      <a:pt x="965" y="1038"/>
                      <a:pt x="983" y="946"/>
                      <a:pt x="983" y="909"/>
                    </a:cubicBezTo>
                    <a:cubicBezTo>
                      <a:pt x="983" y="872"/>
                      <a:pt x="983" y="853"/>
                      <a:pt x="983" y="835"/>
                    </a:cubicBezTo>
                    <a:cubicBezTo>
                      <a:pt x="1002" y="797"/>
                      <a:pt x="1021" y="723"/>
                      <a:pt x="1002" y="705"/>
                    </a:cubicBezTo>
                    <a:cubicBezTo>
                      <a:pt x="983" y="667"/>
                      <a:pt x="1002" y="649"/>
                      <a:pt x="947" y="593"/>
                    </a:cubicBezTo>
                    <a:cubicBezTo>
                      <a:pt x="872" y="538"/>
                      <a:pt x="761" y="464"/>
                      <a:pt x="761" y="464"/>
                    </a:cubicBezTo>
                    <a:cubicBezTo>
                      <a:pt x="761" y="464"/>
                      <a:pt x="724" y="426"/>
                      <a:pt x="724" y="371"/>
                    </a:cubicBezTo>
                    <a:cubicBezTo>
                      <a:pt x="706" y="315"/>
                      <a:pt x="724" y="167"/>
                      <a:pt x="724" y="167"/>
                    </a:cubicBezTo>
                    <a:cubicBezTo>
                      <a:pt x="724" y="167"/>
                      <a:pt x="650" y="204"/>
                      <a:pt x="612" y="204"/>
                    </a:cubicBezTo>
                    <a:cubicBezTo>
                      <a:pt x="594" y="204"/>
                      <a:pt x="520" y="130"/>
                      <a:pt x="501" y="111"/>
                    </a:cubicBezTo>
                    <a:cubicBezTo>
                      <a:pt x="501" y="93"/>
                      <a:pt x="483" y="19"/>
                      <a:pt x="464" y="0"/>
                    </a:cubicBezTo>
                    <a:cubicBezTo>
                      <a:pt x="464" y="0"/>
                      <a:pt x="427" y="0"/>
                      <a:pt x="390" y="0"/>
                    </a:cubicBezTo>
                    <a:cubicBezTo>
                      <a:pt x="371" y="19"/>
                      <a:pt x="297" y="93"/>
                      <a:pt x="297" y="93"/>
                    </a:cubicBezTo>
                    <a:cubicBezTo>
                      <a:pt x="297" y="93"/>
                      <a:pt x="241" y="185"/>
                      <a:pt x="223" y="204"/>
                    </a:cubicBezTo>
                    <a:cubicBezTo>
                      <a:pt x="186" y="222"/>
                      <a:pt x="149" y="278"/>
                      <a:pt x="112" y="296"/>
                    </a:cubicBezTo>
                    <a:cubicBezTo>
                      <a:pt x="93" y="315"/>
                      <a:pt x="93" y="334"/>
                      <a:pt x="56" y="334"/>
                    </a:cubicBezTo>
                    <a:cubicBezTo>
                      <a:pt x="0" y="334"/>
                      <a:pt x="38" y="352"/>
                      <a:pt x="74" y="371"/>
                    </a:cubicBezTo>
                    <a:cubicBezTo>
                      <a:pt x="112" y="390"/>
                      <a:pt x="112" y="390"/>
                      <a:pt x="149" y="390"/>
                    </a:cubicBezTo>
                    <a:cubicBezTo>
                      <a:pt x="204" y="390"/>
                      <a:pt x="223" y="390"/>
                      <a:pt x="223" y="445"/>
                    </a:cubicBezTo>
                    <a:cubicBezTo>
                      <a:pt x="241" y="519"/>
                      <a:pt x="279" y="538"/>
                      <a:pt x="315" y="575"/>
                    </a:cubicBezTo>
                    <a:cubicBezTo>
                      <a:pt x="353" y="593"/>
                      <a:pt x="427" y="649"/>
                      <a:pt x="464" y="686"/>
                    </a:cubicBezTo>
                    <a:cubicBezTo>
                      <a:pt x="501" y="742"/>
                      <a:pt x="668" y="872"/>
                      <a:pt x="706" y="927"/>
                    </a:cubicBezTo>
                    <a:cubicBezTo>
                      <a:pt x="761" y="964"/>
                      <a:pt x="835" y="1038"/>
                      <a:pt x="872" y="1038"/>
                    </a:cubicBezTo>
                    <a:cubicBezTo>
                      <a:pt x="891" y="1038"/>
                      <a:pt x="947" y="1057"/>
                      <a:pt x="965" y="1038"/>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29" name="Freeform 12">
                <a:extLst>
                  <a:ext uri="{FF2B5EF4-FFF2-40B4-BE49-F238E27FC236}">
                    <a16:creationId xmlns:a16="http://schemas.microsoft.com/office/drawing/2014/main" id="{A0496CA8-3D4C-CD2F-F70B-A2EAC07420F7}"/>
                  </a:ext>
                </a:extLst>
              </p:cNvPr>
              <p:cNvSpPr>
                <a:spLocks noChangeArrowheads="1"/>
              </p:cNvSpPr>
              <p:nvPr/>
            </p:nvSpPr>
            <p:spPr bwMode="auto">
              <a:xfrm>
                <a:off x="1514209" y="3413135"/>
                <a:ext cx="348204" cy="357427"/>
              </a:xfrm>
              <a:custGeom>
                <a:avLst/>
                <a:gdLst>
                  <a:gd name="T0" fmla="*/ 760 w 1521"/>
                  <a:gd name="T1" fmla="*/ 56 h 1559"/>
                  <a:gd name="T2" fmla="*/ 760 w 1521"/>
                  <a:gd name="T3" fmla="*/ 56 h 1559"/>
                  <a:gd name="T4" fmla="*/ 760 w 1521"/>
                  <a:gd name="T5" fmla="*/ 0 h 1559"/>
                  <a:gd name="T6" fmla="*/ 834 w 1521"/>
                  <a:gd name="T7" fmla="*/ 19 h 1559"/>
                  <a:gd name="T8" fmla="*/ 908 w 1521"/>
                  <a:gd name="T9" fmla="*/ 112 h 1559"/>
                  <a:gd name="T10" fmla="*/ 1094 w 1521"/>
                  <a:gd name="T11" fmla="*/ 168 h 1559"/>
                  <a:gd name="T12" fmla="*/ 1372 w 1521"/>
                  <a:gd name="T13" fmla="*/ 130 h 1559"/>
                  <a:gd name="T14" fmla="*/ 1428 w 1521"/>
                  <a:gd name="T15" fmla="*/ 242 h 1559"/>
                  <a:gd name="T16" fmla="*/ 1502 w 1521"/>
                  <a:gd name="T17" fmla="*/ 390 h 1559"/>
                  <a:gd name="T18" fmla="*/ 1484 w 1521"/>
                  <a:gd name="T19" fmla="*/ 483 h 1559"/>
                  <a:gd name="T20" fmla="*/ 1335 w 1521"/>
                  <a:gd name="T21" fmla="*/ 761 h 1559"/>
                  <a:gd name="T22" fmla="*/ 1354 w 1521"/>
                  <a:gd name="T23" fmla="*/ 910 h 1559"/>
                  <a:gd name="T24" fmla="*/ 1428 w 1521"/>
                  <a:gd name="T25" fmla="*/ 1169 h 1559"/>
                  <a:gd name="T26" fmla="*/ 1446 w 1521"/>
                  <a:gd name="T27" fmla="*/ 1317 h 1559"/>
                  <a:gd name="T28" fmla="*/ 1224 w 1521"/>
                  <a:gd name="T29" fmla="*/ 1281 h 1559"/>
                  <a:gd name="T30" fmla="*/ 983 w 1521"/>
                  <a:gd name="T31" fmla="*/ 1317 h 1559"/>
                  <a:gd name="T32" fmla="*/ 574 w 1521"/>
                  <a:gd name="T33" fmla="*/ 1429 h 1559"/>
                  <a:gd name="T34" fmla="*/ 259 w 1521"/>
                  <a:gd name="T35" fmla="*/ 1558 h 1559"/>
                  <a:gd name="T36" fmla="*/ 277 w 1521"/>
                  <a:gd name="T37" fmla="*/ 1410 h 1559"/>
                  <a:gd name="T38" fmla="*/ 296 w 1521"/>
                  <a:gd name="T39" fmla="*/ 1336 h 1559"/>
                  <a:gd name="T40" fmla="*/ 296 w 1521"/>
                  <a:gd name="T41" fmla="*/ 1225 h 1559"/>
                  <a:gd name="T42" fmla="*/ 277 w 1521"/>
                  <a:gd name="T43" fmla="*/ 1169 h 1559"/>
                  <a:gd name="T44" fmla="*/ 111 w 1521"/>
                  <a:gd name="T45" fmla="*/ 1021 h 1559"/>
                  <a:gd name="T46" fmla="*/ 18 w 1521"/>
                  <a:gd name="T47" fmla="*/ 946 h 1559"/>
                  <a:gd name="T48" fmla="*/ 18 w 1521"/>
                  <a:gd name="T49" fmla="*/ 687 h 1559"/>
                  <a:gd name="T50" fmla="*/ 129 w 1521"/>
                  <a:gd name="T51" fmla="*/ 539 h 1559"/>
                  <a:gd name="T52" fmla="*/ 185 w 1521"/>
                  <a:gd name="T53" fmla="*/ 390 h 1559"/>
                  <a:gd name="T54" fmla="*/ 166 w 1521"/>
                  <a:gd name="T55" fmla="*/ 279 h 1559"/>
                  <a:gd name="T56" fmla="*/ 166 w 1521"/>
                  <a:gd name="T57" fmla="*/ 149 h 1559"/>
                  <a:gd name="T58" fmla="*/ 129 w 1521"/>
                  <a:gd name="T59" fmla="*/ 38 h 1559"/>
                  <a:gd name="T60" fmla="*/ 352 w 1521"/>
                  <a:gd name="T61" fmla="*/ 19 h 1559"/>
                  <a:gd name="T62" fmla="*/ 612 w 1521"/>
                  <a:gd name="T63" fmla="*/ 56 h 1559"/>
                  <a:gd name="T64" fmla="*/ 760 w 1521"/>
                  <a:gd name="T65" fmla="*/ 56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1" h="1559">
                    <a:moveTo>
                      <a:pt x="760" y="56"/>
                    </a:moveTo>
                    <a:lnTo>
                      <a:pt x="760" y="56"/>
                    </a:lnTo>
                    <a:cubicBezTo>
                      <a:pt x="760" y="56"/>
                      <a:pt x="742" y="0"/>
                      <a:pt x="760" y="0"/>
                    </a:cubicBezTo>
                    <a:cubicBezTo>
                      <a:pt x="778" y="19"/>
                      <a:pt x="778" y="0"/>
                      <a:pt x="834" y="19"/>
                    </a:cubicBezTo>
                    <a:cubicBezTo>
                      <a:pt x="871" y="38"/>
                      <a:pt x="890" y="74"/>
                      <a:pt x="908" y="112"/>
                    </a:cubicBezTo>
                    <a:cubicBezTo>
                      <a:pt x="927" y="149"/>
                      <a:pt x="1001" y="186"/>
                      <a:pt x="1094" y="168"/>
                    </a:cubicBezTo>
                    <a:cubicBezTo>
                      <a:pt x="1168" y="149"/>
                      <a:pt x="1335" y="149"/>
                      <a:pt x="1372" y="130"/>
                    </a:cubicBezTo>
                    <a:cubicBezTo>
                      <a:pt x="1390" y="130"/>
                      <a:pt x="1409" y="168"/>
                      <a:pt x="1428" y="242"/>
                    </a:cubicBezTo>
                    <a:cubicBezTo>
                      <a:pt x="1465" y="297"/>
                      <a:pt x="1502" y="353"/>
                      <a:pt x="1502" y="390"/>
                    </a:cubicBezTo>
                    <a:cubicBezTo>
                      <a:pt x="1502" y="427"/>
                      <a:pt x="1520" y="390"/>
                      <a:pt x="1484" y="483"/>
                    </a:cubicBezTo>
                    <a:cubicBezTo>
                      <a:pt x="1446" y="575"/>
                      <a:pt x="1372" y="724"/>
                      <a:pt x="1335" y="761"/>
                    </a:cubicBezTo>
                    <a:cubicBezTo>
                      <a:pt x="1316" y="798"/>
                      <a:pt x="1298" y="798"/>
                      <a:pt x="1354" y="910"/>
                    </a:cubicBezTo>
                    <a:cubicBezTo>
                      <a:pt x="1390" y="1039"/>
                      <a:pt x="1409" y="1095"/>
                      <a:pt x="1428" y="1169"/>
                    </a:cubicBezTo>
                    <a:cubicBezTo>
                      <a:pt x="1446" y="1262"/>
                      <a:pt x="1446" y="1317"/>
                      <a:pt x="1446" y="1317"/>
                    </a:cubicBezTo>
                    <a:cubicBezTo>
                      <a:pt x="1446" y="1317"/>
                      <a:pt x="1279" y="1281"/>
                      <a:pt x="1224" y="1281"/>
                    </a:cubicBezTo>
                    <a:cubicBezTo>
                      <a:pt x="1168" y="1281"/>
                      <a:pt x="1057" y="1299"/>
                      <a:pt x="983" y="1317"/>
                    </a:cubicBezTo>
                    <a:cubicBezTo>
                      <a:pt x="890" y="1336"/>
                      <a:pt x="630" y="1410"/>
                      <a:pt x="574" y="1429"/>
                    </a:cubicBezTo>
                    <a:cubicBezTo>
                      <a:pt x="537" y="1447"/>
                      <a:pt x="277" y="1558"/>
                      <a:pt x="259" y="1558"/>
                    </a:cubicBezTo>
                    <a:cubicBezTo>
                      <a:pt x="277" y="1410"/>
                      <a:pt x="277" y="1410"/>
                      <a:pt x="277" y="1410"/>
                    </a:cubicBezTo>
                    <a:cubicBezTo>
                      <a:pt x="277" y="1410"/>
                      <a:pt x="296" y="1355"/>
                      <a:pt x="296" y="1336"/>
                    </a:cubicBezTo>
                    <a:cubicBezTo>
                      <a:pt x="296" y="1317"/>
                      <a:pt x="296" y="1243"/>
                      <a:pt x="296" y="1225"/>
                    </a:cubicBezTo>
                    <a:cubicBezTo>
                      <a:pt x="296" y="1225"/>
                      <a:pt x="296" y="1187"/>
                      <a:pt x="277" y="1169"/>
                    </a:cubicBezTo>
                    <a:cubicBezTo>
                      <a:pt x="277" y="1151"/>
                      <a:pt x="129" y="1039"/>
                      <a:pt x="111" y="1021"/>
                    </a:cubicBezTo>
                    <a:cubicBezTo>
                      <a:pt x="92" y="1002"/>
                      <a:pt x="36" y="984"/>
                      <a:pt x="18" y="946"/>
                    </a:cubicBezTo>
                    <a:cubicBezTo>
                      <a:pt x="0" y="910"/>
                      <a:pt x="18" y="687"/>
                      <a:pt x="18" y="687"/>
                    </a:cubicBezTo>
                    <a:cubicBezTo>
                      <a:pt x="18" y="687"/>
                      <a:pt x="92" y="668"/>
                      <a:pt x="129" y="539"/>
                    </a:cubicBezTo>
                    <a:lnTo>
                      <a:pt x="185" y="390"/>
                    </a:lnTo>
                    <a:cubicBezTo>
                      <a:pt x="185" y="371"/>
                      <a:pt x="185" y="316"/>
                      <a:pt x="166" y="279"/>
                    </a:cubicBezTo>
                    <a:cubicBezTo>
                      <a:pt x="166" y="242"/>
                      <a:pt x="148" y="168"/>
                      <a:pt x="166" y="149"/>
                    </a:cubicBezTo>
                    <a:cubicBezTo>
                      <a:pt x="166" y="130"/>
                      <a:pt x="129" y="38"/>
                      <a:pt x="129" y="38"/>
                    </a:cubicBezTo>
                    <a:cubicBezTo>
                      <a:pt x="129" y="38"/>
                      <a:pt x="296" y="0"/>
                      <a:pt x="352" y="19"/>
                    </a:cubicBezTo>
                    <a:cubicBezTo>
                      <a:pt x="389" y="19"/>
                      <a:pt x="556" y="56"/>
                      <a:pt x="612" y="56"/>
                    </a:cubicBezTo>
                    <a:cubicBezTo>
                      <a:pt x="667" y="56"/>
                      <a:pt x="760" y="56"/>
                      <a:pt x="760" y="56"/>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0" name="Freeform 13">
                <a:extLst>
                  <a:ext uri="{FF2B5EF4-FFF2-40B4-BE49-F238E27FC236}">
                    <a16:creationId xmlns:a16="http://schemas.microsoft.com/office/drawing/2014/main" id="{590CDA0A-07FC-FB78-744D-C7EC9E3ECA1D}"/>
                  </a:ext>
                </a:extLst>
              </p:cNvPr>
              <p:cNvSpPr>
                <a:spLocks noChangeArrowheads="1"/>
              </p:cNvSpPr>
              <p:nvPr/>
            </p:nvSpPr>
            <p:spPr bwMode="auto">
              <a:xfrm>
                <a:off x="1687806" y="3150618"/>
                <a:ext cx="458216" cy="305934"/>
              </a:xfrm>
              <a:custGeom>
                <a:avLst/>
                <a:gdLst>
                  <a:gd name="T0" fmla="*/ 2003 w 2004"/>
                  <a:gd name="T1" fmla="*/ 724 h 1337"/>
                  <a:gd name="T2" fmla="*/ 2003 w 2004"/>
                  <a:gd name="T3" fmla="*/ 724 h 1337"/>
                  <a:gd name="T4" fmla="*/ 1948 w 2004"/>
                  <a:gd name="T5" fmla="*/ 891 h 1337"/>
                  <a:gd name="T6" fmla="*/ 1725 w 2004"/>
                  <a:gd name="T7" fmla="*/ 909 h 1337"/>
                  <a:gd name="T8" fmla="*/ 1577 w 2004"/>
                  <a:gd name="T9" fmla="*/ 1002 h 1337"/>
                  <a:gd name="T10" fmla="*/ 1447 w 2004"/>
                  <a:gd name="T11" fmla="*/ 1021 h 1337"/>
                  <a:gd name="T12" fmla="*/ 1076 w 2004"/>
                  <a:gd name="T13" fmla="*/ 965 h 1337"/>
                  <a:gd name="T14" fmla="*/ 705 w 2004"/>
                  <a:gd name="T15" fmla="*/ 1002 h 1337"/>
                  <a:gd name="T16" fmla="*/ 630 w 2004"/>
                  <a:gd name="T17" fmla="*/ 1169 h 1337"/>
                  <a:gd name="T18" fmla="*/ 630 w 2004"/>
                  <a:gd name="T19" fmla="*/ 1299 h 1337"/>
                  <a:gd name="T20" fmla="*/ 538 w 2004"/>
                  <a:gd name="T21" fmla="*/ 1299 h 1337"/>
                  <a:gd name="T22" fmla="*/ 353 w 2004"/>
                  <a:gd name="T23" fmla="*/ 1318 h 1337"/>
                  <a:gd name="T24" fmla="*/ 259 w 2004"/>
                  <a:gd name="T25" fmla="*/ 1318 h 1337"/>
                  <a:gd name="T26" fmla="*/ 148 w 2004"/>
                  <a:gd name="T27" fmla="*/ 1243 h 1337"/>
                  <a:gd name="T28" fmla="*/ 0 w 2004"/>
                  <a:gd name="T29" fmla="*/ 1150 h 1337"/>
                  <a:gd name="T30" fmla="*/ 167 w 2004"/>
                  <a:gd name="T31" fmla="*/ 742 h 1337"/>
                  <a:gd name="T32" fmla="*/ 408 w 2004"/>
                  <a:gd name="T33" fmla="*/ 482 h 1337"/>
                  <a:gd name="T34" fmla="*/ 538 w 2004"/>
                  <a:gd name="T35" fmla="*/ 371 h 1337"/>
                  <a:gd name="T36" fmla="*/ 742 w 2004"/>
                  <a:gd name="T37" fmla="*/ 205 h 1337"/>
                  <a:gd name="T38" fmla="*/ 890 w 2004"/>
                  <a:gd name="T39" fmla="*/ 111 h 1337"/>
                  <a:gd name="T40" fmla="*/ 1187 w 2004"/>
                  <a:gd name="T41" fmla="*/ 19 h 1337"/>
                  <a:gd name="T42" fmla="*/ 1372 w 2004"/>
                  <a:gd name="T43" fmla="*/ 19 h 1337"/>
                  <a:gd name="T44" fmla="*/ 1410 w 2004"/>
                  <a:gd name="T45" fmla="*/ 56 h 1337"/>
                  <a:gd name="T46" fmla="*/ 1428 w 2004"/>
                  <a:gd name="T47" fmla="*/ 149 h 1337"/>
                  <a:gd name="T48" fmla="*/ 1558 w 2004"/>
                  <a:gd name="T49" fmla="*/ 371 h 1337"/>
                  <a:gd name="T50" fmla="*/ 1632 w 2004"/>
                  <a:gd name="T51" fmla="*/ 464 h 1337"/>
                  <a:gd name="T52" fmla="*/ 1799 w 2004"/>
                  <a:gd name="T53" fmla="*/ 594 h 1337"/>
                  <a:gd name="T54" fmla="*/ 2003 w 2004"/>
                  <a:gd name="T55" fmla="*/ 724 h 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04" h="1337">
                    <a:moveTo>
                      <a:pt x="2003" y="724"/>
                    </a:moveTo>
                    <a:lnTo>
                      <a:pt x="2003" y="724"/>
                    </a:lnTo>
                    <a:cubicBezTo>
                      <a:pt x="2003" y="724"/>
                      <a:pt x="2003" y="891"/>
                      <a:pt x="1948" y="891"/>
                    </a:cubicBezTo>
                    <a:cubicBezTo>
                      <a:pt x="1873" y="891"/>
                      <a:pt x="1799" y="891"/>
                      <a:pt x="1725" y="909"/>
                    </a:cubicBezTo>
                    <a:cubicBezTo>
                      <a:pt x="1669" y="928"/>
                      <a:pt x="1632" y="965"/>
                      <a:pt x="1577" y="1002"/>
                    </a:cubicBezTo>
                    <a:cubicBezTo>
                      <a:pt x="1540" y="1021"/>
                      <a:pt x="1577" y="1058"/>
                      <a:pt x="1447" y="1021"/>
                    </a:cubicBezTo>
                    <a:cubicBezTo>
                      <a:pt x="1317" y="1002"/>
                      <a:pt x="1224" y="965"/>
                      <a:pt x="1076" y="965"/>
                    </a:cubicBezTo>
                    <a:cubicBezTo>
                      <a:pt x="909" y="965"/>
                      <a:pt x="760" y="965"/>
                      <a:pt x="705" y="1002"/>
                    </a:cubicBezTo>
                    <a:cubicBezTo>
                      <a:pt x="649" y="1058"/>
                      <a:pt x="630" y="1095"/>
                      <a:pt x="630" y="1169"/>
                    </a:cubicBezTo>
                    <a:cubicBezTo>
                      <a:pt x="630" y="1224"/>
                      <a:pt x="630" y="1299"/>
                      <a:pt x="630" y="1299"/>
                    </a:cubicBezTo>
                    <a:cubicBezTo>
                      <a:pt x="630" y="1299"/>
                      <a:pt x="612" y="1280"/>
                      <a:pt x="538" y="1299"/>
                    </a:cubicBezTo>
                    <a:cubicBezTo>
                      <a:pt x="482" y="1299"/>
                      <a:pt x="389" y="1299"/>
                      <a:pt x="353" y="1318"/>
                    </a:cubicBezTo>
                    <a:cubicBezTo>
                      <a:pt x="334" y="1318"/>
                      <a:pt x="297" y="1336"/>
                      <a:pt x="259" y="1318"/>
                    </a:cubicBezTo>
                    <a:cubicBezTo>
                      <a:pt x="223" y="1318"/>
                      <a:pt x="185" y="1280"/>
                      <a:pt x="148" y="1243"/>
                    </a:cubicBezTo>
                    <a:cubicBezTo>
                      <a:pt x="111" y="1206"/>
                      <a:pt x="74" y="1132"/>
                      <a:pt x="0" y="1150"/>
                    </a:cubicBezTo>
                    <a:cubicBezTo>
                      <a:pt x="0" y="1150"/>
                      <a:pt x="56" y="909"/>
                      <a:pt x="167" y="742"/>
                    </a:cubicBezTo>
                    <a:cubicBezTo>
                      <a:pt x="259" y="576"/>
                      <a:pt x="278" y="538"/>
                      <a:pt x="408" y="482"/>
                    </a:cubicBezTo>
                    <a:cubicBezTo>
                      <a:pt x="538" y="427"/>
                      <a:pt x="501" y="446"/>
                      <a:pt x="538" y="371"/>
                    </a:cubicBezTo>
                    <a:cubicBezTo>
                      <a:pt x="538" y="371"/>
                      <a:pt x="556" y="316"/>
                      <a:pt x="742" y="205"/>
                    </a:cubicBezTo>
                    <a:cubicBezTo>
                      <a:pt x="742" y="205"/>
                      <a:pt x="853" y="130"/>
                      <a:pt x="890" y="111"/>
                    </a:cubicBezTo>
                    <a:cubicBezTo>
                      <a:pt x="927" y="93"/>
                      <a:pt x="1169" y="19"/>
                      <a:pt x="1187" y="19"/>
                    </a:cubicBezTo>
                    <a:cubicBezTo>
                      <a:pt x="1206" y="0"/>
                      <a:pt x="1336" y="19"/>
                      <a:pt x="1372" y="19"/>
                    </a:cubicBezTo>
                    <a:cubicBezTo>
                      <a:pt x="1391" y="37"/>
                      <a:pt x="1410" y="56"/>
                      <a:pt x="1410" y="56"/>
                    </a:cubicBezTo>
                    <a:cubicBezTo>
                      <a:pt x="1410" y="56"/>
                      <a:pt x="1372" y="56"/>
                      <a:pt x="1428" y="149"/>
                    </a:cubicBezTo>
                    <a:cubicBezTo>
                      <a:pt x="1466" y="241"/>
                      <a:pt x="1540" y="353"/>
                      <a:pt x="1558" y="371"/>
                    </a:cubicBezTo>
                    <a:cubicBezTo>
                      <a:pt x="1595" y="371"/>
                      <a:pt x="1614" y="427"/>
                      <a:pt x="1632" y="464"/>
                    </a:cubicBezTo>
                    <a:cubicBezTo>
                      <a:pt x="1651" y="501"/>
                      <a:pt x="1725" y="557"/>
                      <a:pt x="1799" y="594"/>
                    </a:cubicBezTo>
                    <a:cubicBezTo>
                      <a:pt x="1873" y="612"/>
                      <a:pt x="2003" y="705"/>
                      <a:pt x="2003" y="724"/>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1" name="Freeform 14">
                <a:extLst>
                  <a:ext uri="{FF2B5EF4-FFF2-40B4-BE49-F238E27FC236}">
                    <a16:creationId xmlns:a16="http://schemas.microsoft.com/office/drawing/2014/main" id="{2E8DF453-FACB-68D6-266F-8FF2AFBD9FFB}"/>
                  </a:ext>
                </a:extLst>
              </p:cNvPr>
              <p:cNvSpPr>
                <a:spLocks noChangeArrowheads="1"/>
              </p:cNvSpPr>
              <p:nvPr/>
            </p:nvSpPr>
            <p:spPr bwMode="auto">
              <a:xfrm>
                <a:off x="2018852" y="3379816"/>
                <a:ext cx="67622" cy="292808"/>
              </a:xfrm>
              <a:custGeom>
                <a:avLst/>
                <a:gdLst>
                  <a:gd name="T0" fmla="*/ 296 w 297"/>
                  <a:gd name="T1" fmla="*/ 1224 h 1281"/>
                  <a:gd name="T2" fmla="*/ 296 w 297"/>
                  <a:gd name="T3" fmla="*/ 1224 h 1281"/>
                  <a:gd name="T4" fmla="*/ 111 w 297"/>
                  <a:gd name="T5" fmla="*/ 1280 h 1281"/>
                  <a:gd name="T6" fmla="*/ 55 w 297"/>
                  <a:gd name="T7" fmla="*/ 1113 h 1281"/>
                  <a:gd name="T8" fmla="*/ 74 w 297"/>
                  <a:gd name="T9" fmla="*/ 835 h 1281"/>
                  <a:gd name="T10" fmla="*/ 74 w 297"/>
                  <a:gd name="T11" fmla="*/ 631 h 1281"/>
                  <a:gd name="T12" fmla="*/ 19 w 297"/>
                  <a:gd name="T13" fmla="*/ 352 h 1281"/>
                  <a:gd name="T14" fmla="*/ 0 w 297"/>
                  <a:gd name="T15" fmla="*/ 93 h 1281"/>
                  <a:gd name="T16" fmla="*/ 19 w 297"/>
                  <a:gd name="T17" fmla="*/ 19 h 1281"/>
                  <a:gd name="T18" fmla="*/ 74 w 297"/>
                  <a:gd name="T19" fmla="*/ 37 h 1281"/>
                  <a:gd name="T20" fmla="*/ 93 w 297"/>
                  <a:gd name="T21" fmla="*/ 37 h 1281"/>
                  <a:gd name="T22" fmla="*/ 111 w 297"/>
                  <a:gd name="T23" fmla="*/ 0 h 1281"/>
                  <a:gd name="T24" fmla="*/ 130 w 297"/>
                  <a:gd name="T25" fmla="*/ 0 h 1281"/>
                  <a:gd name="T26" fmla="*/ 204 w 297"/>
                  <a:gd name="T27" fmla="*/ 93 h 1281"/>
                  <a:gd name="T28" fmla="*/ 222 w 297"/>
                  <a:gd name="T29" fmla="*/ 222 h 1281"/>
                  <a:gd name="T30" fmla="*/ 278 w 297"/>
                  <a:gd name="T31" fmla="*/ 371 h 1281"/>
                  <a:gd name="T32" fmla="*/ 260 w 297"/>
                  <a:gd name="T33" fmla="*/ 631 h 1281"/>
                  <a:gd name="T34" fmla="*/ 278 w 297"/>
                  <a:gd name="T35" fmla="*/ 946 h 1281"/>
                  <a:gd name="T36" fmla="*/ 296 w 297"/>
                  <a:gd name="T37" fmla="*/ 1224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281">
                    <a:moveTo>
                      <a:pt x="296" y="1224"/>
                    </a:moveTo>
                    <a:lnTo>
                      <a:pt x="296" y="1224"/>
                    </a:lnTo>
                    <a:cubicBezTo>
                      <a:pt x="296" y="1224"/>
                      <a:pt x="167" y="1261"/>
                      <a:pt x="111" y="1280"/>
                    </a:cubicBezTo>
                    <a:cubicBezTo>
                      <a:pt x="111" y="1280"/>
                      <a:pt x="55" y="1187"/>
                      <a:pt x="55" y="1113"/>
                    </a:cubicBezTo>
                    <a:cubicBezTo>
                      <a:pt x="74" y="1020"/>
                      <a:pt x="74" y="909"/>
                      <a:pt x="74" y="835"/>
                    </a:cubicBezTo>
                    <a:cubicBezTo>
                      <a:pt x="74" y="779"/>
                      <a:pt x="74" y="723"/>
                      <a:pt x="74" y="631"/>
                    </a:cubicBezTo>
                    <a:cubicBezTo>
                      <a:pt x="74" y="538"/>
                      <a:pt x="37" y="427"/>
                      <a:pt x="19" y="352"/>
                    </a:cubicBezTo>
                    <a:cubicBezTo>
                      <a:pt x="19" y="260"/>
                      <a:pt x="0" y="111"/>
                      <a:pt x="0" y="93"/>
                    </a:cubicBezTo>
                    <a:cubicBezTo>
                      <a:pt x="0" y="56"/>
                      <a:pt x="19" y="19"/>
                      <a:pt x="19" y="19"/>
                    </a:cubicBezTo>
                    <a:cubicBezTo>
                      <a:pt x="19" y="19"/>
                      <a:pt x="55" y="37"/>
                      <a:pt x="74" y="37"/>
                    </a:cubicBezTo>
                    <a:cubicBezTo>
                      <a:pt x="93" y="37"/>
                      <a:pt x="93" y="37"/>
                      <a:pt x="93" y="37"/>
                    </a:cubicBezTo>
                    <a:cubicBezTo>
                      <a:pt x="111" y="0"/>
                      <a:pt x="111" y="0"/>
                      <a:pt x="111" y="0"/>
                    </a:cubicBezTo>
                    <a:cubicBezTo>
                      <a:pt x="130" y="0"/>
                      <a:pt x="130" y="0"/>
                      <a:pt x="130" y="0"/>
                    </a:cubicBezTo>
                    <a:cubicBezTo>
                      <a:pt x="130" y="0"/>
                      <a:pt x="204" y="74"/>
                      <a:pt x="204" y="93"/>
                    </a:cubicBezTo>
                    <a:cubicBezTo>
                      <a:pt x="204" y="130"/>
                      <a:pt x="204" y="204"/>
                      <a:pt x="222" y="222"/>
                    </a:cubicBezTo>
                    <a:cubicBezTo>
                      <a:pt x="241" y="241"/>
                      <a:pt x="278" y="297"/>
                      <a:pt x="278" y="371"/>
                    </a:cubicBezTo>
                    <a:cubicBezTo>
                      <a:pt x="278" y="464"/>
                      <a:pt x="278" y="482"/>
                      <a:pt x="260" y="631"/>
                    </a:cubicBezTo>
                    <a:cubicBezTo>
                      <a:pt x="260" y="761"/>
                      <a:pt x="296" y="853"/>
                      <a:pt x="278" y="946"/>
                    </a:cubicBezTo>
                    <a:cubicBezTo>
                      <a:pt x="278" y="1020"/>
                      <a:pt x="296" y="1224"/>
                      <a:pt x="296" y="1224"/>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2" name="Freeform 15">
                <a:extLst>
                  <a:ext uri="{FF2B5EF4-FFF2-40B4-BE49-F238E27FC236}">
                    <a16:creationId xmlns:a16="http://schemas.microsoft.com/office/drawing/2014/main" id="{872FD33C-532B-A824-3DD1-D42A3ADCAFDE}"/>
                  </a:ext>
                </a:extLst>
              </p:cNvPr>
              <p:cNvSpPr>
                <a:spLocks noChangeArrowheads="1"/>
              </p:cNvSpPr>
              <p:nvPr/>
            </p:nvSpPr>
            <p:spPr bwMode="auto">
              <a:xfrm>
                <a:off x="2049131" y="3299042"/>
                <a:ext cx="165523" cy="361466"/>
              </a:xfrm>
              <a:custGeom>
                <a:avLst/>
                <a:gdLst>
                  <a:gd name="T0" fmla="*/ 426 w 724"/>
                  <a:gd name="T1" fmla="*/ 1539 h 1577"/>
                  <a:gd name="T2" fmla="*/ 426 w 724"/>
                  <a:gd name="T3" fmla="*/ 1539 h 1577"/>
                  <a:gd name="T4" fmla="*/ 166 w 724"/>
                  <a:gd name="T5" fmla="*/ 1576 h 1577"/>
                  <a:gd name="T6" fmla="*/ 148 w 724"/>
                  <a:gd name="T7" fmla="*/ 1428 h 1577"/>
                  <a:gd name="T8" fmla="*/ 148 w 724"/>
                  <a:gd name="T9" fmla="*/ 1168 h 1577"/>
                  <a:gd name="T10" fmla="*/ 130 w 724"/>
                  <a:gd name="T11" fmla="*/ 1039 h 1577"/>
                  <a:gd name="T12" fmla="*/ 148 w 724"/>
                  <a:gd name="T13" fmla="*/ 871 h 1577"/>
                  <a:gd name="T14" fmla="*/ 148 w 724"/>
                  <a:gd name="T15" fmla="*/ 668 h 1577"/>
                  <a:gd name="T16" fmla="*/ 92 w 724"/>
                  <a:gd name="T17" fmla="*/ 574 h 1577"/>
                  <a:gd name="T18" fmla="*/ 74 w 724"/>
                  <a:gd name="T19" fmla="*/ 463 h 1577"/>
                  <a:gd name="T20" fmla="*/ 0 w 724"/>
                  <a:gd name="T21" fmla="*/ 352 h 1577"/>
                  <a:gd name="T22" fmla="*/ 148 w 724"/>
                  <a:gd name="T23" fmla="*/ 259 h 1577"/>
                  <a:gd name="T24" fmla="*/ 371 w 724"/>
                  <a:gd name="T25" fmla="*/ 241 h 1577"/>
                  <a:gd name="T26" fmla="*/ 408 w 724"/>
                  <a:gd name="T27" fmla="*/ 167 h 1577"/>
                  <a:gd name="T28" fmla="*/ 426 w 724"/>
                  <a:gd name="T29" fmla="*/ 74 h 1577"/>
                  <a:gd name="T30" fmla="*/ 537 w 724"/>
                  <a:gd name="T31" fmla="*/ 55 h 1577"/>
                  <a:gd name="T32" fmla="*/ 649 w 724"/>
                  <a:gd name="T33" fmla="*/ 241 h 1577"/>
                  <a:gd name="T34" fmla="*/ 649 w 724"/>
                  <a:gd name="T35" fmla="*/ 297 h 1577"/>
                  <a:gd name="T36" fmla="*/ 686 w 724"/>
                  <a:gd name="T37" fmla="*/ 463 h 1577"/>
                  <a:gd name="T38" fmla="*/ 519 w 724"/>
                  <a:gd name="T39" fmla="*/ 816 h 1577"/>
                  <a:gd name="T40" fmla="*/ 426 w 724"/>
                  <a:gd name="T41" fmla="*/ 1113 h 1577"/>
                  <a:gd name="T42" fmla="*/ 426 w 724"/>
                  <a:gd name="T43" fmla="*/ 1539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4" h="1577">
                    <a:moveTo>
                      <a:pt x="426" y="1539"/>
                    </a:moveTo>
                    <a:lnTo>
                      <a:pt x="426" y="1539"/>
                    </a:lnTo>
                    <a:cubicBezTo>
                      <a:pt x="166" y="1576"/>
                      <a:pt x="166" y="1576"/>
                      <a:pt x="166" y="1576"/>
                    </a:cubicBezTo>
                    <a:cubicBezTo>
                      <a:pt x="148" y="1428"/>
                      <a:pt x="148" y="1428"/>
                      <a:pt x="148" y="1428"/>
                    </a:cubicBezTo>
                    <a:cubicBezTo>
                      <a:pt x="148" y="1168"/>
                      <a:pt x="148" y="1168"/>
                      <a:pt x="148" y="1168"/>
                    </a:cubicBezTo>
                    <a:cubicBezTo>
                      <a:pt x="130" y="1039"/>
                      <a:pt x="130" y="1039"/>
                      <a:pt x="130" y="1039"/>
                    </a:cubicBezTo>
                    <a:cubicBezTo>
                      <a:pt x="148" y="871"/>
                      <a:pt x="148" y="871"/>
                      <a:pt x="148" y="871"/>
                    </a:cubicBezTo>
                    <a:cubicBezTo>
                      <a:pt x="148" y="871"/>
                      <a:pt x="166" y="686"/>
                      <a:pt x="148" y="668"/>
                    </a:cubicBezTo>
                    <a:cubicBezTo>
                      <a:pt x="130" y="649"/>
                      <a:pt x="130" y="612"/>
                      <a:pt x="92" y="574"/>
                    </a:cubicBezTo>
                    <a:cubicBezTo>
                      <a:pt x="55" y="519"/>
                      <a:pt x="74" y="463"/>
                      <a:pt x="74" y="463"/>
                    </a:cubicBezTo>
                    <a:cubicBezTo>
                      <a:pt x="74" y="463"/>
                      <a:pt x="55" y="389"/>
                      <a:pt x="0" y="352"/>
                    </a:cubicBezTo>
                    <a:cubicBezTo>
                      <a:pt x="0" y="352"/>
                      <a:pt x="92" y="259"/>
                      <a:pt x="148" y="259"/>
                    </a:cubicBezTo>
                    <a:cubicBezTo>
                      <a:pt x="222" y="241"/>
                      <a:pt x="334" y="259"/>
                      <a:pt x="371" y="241"/>
                    </a:cubicBezTo>
                    <a:cubicBezTo>
                      <a:pt x="389" y="241"/>
                      <a:pt x="408" y="203"/>
                      <a:pt x="408" y="167"/>
                    </a:cubicBezTo>
                    <a:cubicBezTo>
                      <a:pt x="408" y="129"/>
                      <a:pt x="426" y="74"/>
                      <a:pt x="426" y="74"/>
                    </a:cubicBezTo>
                    <a:cubicBezTo>
                      <a:pt x="426" y="74"/>
                      <a:pt x="463" y="0"/>
                      <a:pt x="537" y="55"/>
                    </a:cubicBezTo>
                    <a:cubicBezTo>
                      <a:pt x="612" y="92"/>
                      <a:pt x="631" y="185"/>
                      <a:pt x="649" y="241"/>
                    </a:cubicBezTo>
                    <a:cubicBezTo>
                      <a:pt x="649" y="297"/>
                      <a:pt x="649" y="297"/>
                      <a:pt x="649" y="297"/>
                    </a:cubicBezTo>
                    <a:cubicBezTo>
                      <a:pt x="649" y="297"/>
                      <a:pt x="723" y="333"/>
                      <a:pt x="686" y="463"/>
                    </a:cubicBezTo>
                    <a:cubicBezTo>
                      <a:pt x="649" y="593"/>
                      <a:pt x="556" y="704"/>
                      <a:pt x="519" y="816"/>
                    </a:cubicBezTo>
                    <a:cubicBezTo>
                      <a:pt x="482" y="945"/>
                      <a:pt x="445" y="964"/>
                      <a:pt x="426" y="1113"/>
                    </a:cubicBezTo>
                    <a:cubicBezTo>
                      <a:pt x="408" y="1261"/>
                      <a:pt x="408" y="1484"/>
                      <a:pt x="426" y="1539"/>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3" name="Freeform 16">
                <a:extLst>
                  <a:ext uri="{FF2B5EF4-FFF2-40B4-BE49-F238E27FC236}">
                    <a16:creationId xmlns:a16="http://schemas.microsoft.com/office/drawing/2014/main" id="{FA900ECC-C6FB-217F-0681-FDA069C49286}"/>
                  </a:ext>
                </a:extLst>
              </p:cNvPr>
              <p:cNvSpPr>
                <a:spLocks noChangeArrowheads="1"/>
              </p:cNvSpPr>
              <p:nvPr/>
            </p:nvSpPr>
            <p:spPr bwMode="auto">
              <a:xfrm>
                <a:off x="1810939" y="3366690"/>
                <a:ext cx="234155" cy="369543"/>
              </a:xfrm>
              <a:custGeom>
                <a:avLst/>
                <a:gdLst>
                  <a:gd name="T0" fmla="*/ 1020 w 1021"/>
                  <a:gd name="T1" fmla="*/ 1335 h 1614"/>
                  <a:gd name="T2" fmla="*/ 1020 w 1021"/>
                  <a:gd name="T3" fmla="*/ 1335 h 1614"/>
                  <a:gd name="T4" fmla="*/ 834 w 1021"/>
                  <a:gd name="T5" fmla="*/ 1409 h 1614"/>
                  <a:gd name="T6" fmla="*/ 557 w 1021"/>
                  <a:gd name="T7" fmla="*/ 1539 h 1614"/>
                  <a:gd name="T8" fmla="*/ 352 w 1021"/>
                  <a:gd name="T9" fmla="*/ 1595 h 1614"/>
                  <a:gd name="T10" fmla="*/ 148 w 1021"/>
                  <a:gd name="T11" fmla="*/ 1520 h 1614"/>
                  <a:gd name="T12" fmla="*/ 111 w 1021"/>
                  <a:gd name="T13" fmla="*/ 1335 h 1614"/>
                  <a:gd name="T14" fmla="*/ 18 w 1021"/>
                  <a:gd name="T15" fmla="*/ 1075 h 1614"/>
                  <a:gd name="T16" fmla="*/ 37 w 1021"/>
                  <a:gd name="T17" fmla="*/ 983 h 1614"/>
                  <a:gd name="T18" fmla="*/ 186 w 1021"/>
                  <a:gd name="T19" fmla="*/ 686 h 1614"/>
                  <a:gd name="T20" fmla="*/ 186 w 1021"/>
                  <a:gd name="T21" fmla="*/ 556 h 1614"/>
                  <a:gd name="T22" fmla="*/ 92 w 1021"/>
                  <a:gd name="T23" fmla="*/ 352 h 1614"/>
                  <a:gd name="T24" fmla="*/ 111 w 1021"/>
                  <a:gd name="T25" fmla="*/ 129 h 1614"/>
                  <a:gd name="T26" fmla="*/ 315 w 1021"/>
                  <a:gd name="T27" fmla="*/ 18 h 1614"/>
                  <a:gd name="T28" fmla="*/ 686 w 1021"/>
                  <a:gd name="T29" fmla="*/ 36 h 1614"/>
                  <a:gd name="T30" fmla="*/ 909 w 1021"/>
                  <a:gd name="T31" fmla="*/ 74 h 1614"/>
                  <a:gd name="T32" fmla="*/ 928 w 1021"/>
                  <a:gd name="T33" fmla="*/ 74 h 1614"/>
                  <a:gd name="T34" fmla="*/ 928 w 1021"/>
                  <a:gd name="T35" fmla="*/ 407 h 1614"/>
                  <a:gd name="T36" fmla="*/ 983 w 1021"/>
                  <a:gd name="T37" fmla="*/ 667 h 1614"/>
                  <a:gd name="T38" fmla="*/ 983 w 1021"/>
                  <a:gd name="T39" fmla="*/ 1094 h 1614"/>
                  <a:gd name="T40" fmla="*/ 1020 w 1021"/>
                  <a:gd name="T41" fmla="*/ 1335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1" h="1614">
                    <a:moveTo>
                      <a:pt x="1020" y="1335"/>
                    </a:moveTo>
                    <a:lnTo>
                      <a:pt x="1020" y="1335"/>
                    </a:lnTo>
                    <a:cubicBezTo>
                      <a:pt x="1020" y="1335"/>
                      <a:pt x="983" y="1335"/>
                      <a:pt x="834" y="1409"/>
                    </a:cubicBezTo>
                    <a:cubicBezTo>
                      <a:pt x="668" y="1484"/>
                      <a:pt x="612" y="1484"/>
                      <a:pt x="557" y="1539"/>
                    </a:cubicBezTo>
                    <a:cubicBezTo>
                      <a:pt x="482" y="1595"/>
                      <a:pt x="445" y="1613"/>
                      <a:pt x="352" y="1595"/>
                    </a:cubicBezTo>
                    <a:cubicBezTo>
                      <a:pt x="278" y="1576"/>
                      <a:pt x="148" y="1520"/>
                      <a:pt x="148" y="1520"/>
                    </a:cubicBezTo>
                    <a:cubicBezTo>
                      <a:pt x="148" y="1520"/>
                      <a:pt x="148" y="1409"/>
                      <a:pt x="111" y="1335"/>
                    </a:cubicBezTo>
                    <a:cubicBezTo>
                      <a:pt x="92" y="1261"/>
                      <a:pt x="18" y="1075"/>
                      <a:pt x="18" y="1075"/>
                    </a:cubicBezTo>
                    <a:cubicBezTo>
                      <a:pt x="18" y="1075"/>
                      <a:pt x="0" y="1019"/>
                      <a:pt x="37" y="983"/>
                    </a:cubicBezTo>
                    <a:cubicBezTo>
                      <a:pt x="74" y="927"/>
                      <a:pt x="186" y="686"/>
                      <a:pt x="186" y="686"/>
                    </a:cubicBezTo>
                    <a:cubicBezTo>
                      <a:pt x="186" y="686"/>
                      <a:pt x="222" y="612"/>
                      <a:pt x="186" y="556"/>
                    </a:cubicBezTo>
                    <a:cubicBezTo>
                      <a:pt x="167" y="500"/>
                      <a:pt x="92" y="352"/>
                      <a:pt x="92" y="352"/>
                    </a:cubicBezTo>
                    <a:cubicBezTo>
                      <a:pt x="92" y="352"/>
                      <a:pt x="74" y="185"/>
                      <a:pt x="111" y="129"/>
                    </a:cubicBezTo>
                    <a:cubicBezTo>
                      <a:pt x="148" y="92"/>
                      <a:pt x="186" y="18"/>
                      <a:pt x="315" y="18"/>
                    </a:cubicBezTo>
                    <a:cubicBezTo>
                      <a:pt x="445" y="18"/>
                      <a:pt x="593" y="0"/>
                      <a:pt x="686" y="36"/>
                    </a:cubicBezTo>
                    <a:cubicBezTo>
                      <a:pt x="779" y="55"/>
                      <a:pt x="872" y="74"/>
                      <a:pt x="909" y="74"/>
                    </a:cubicBezTo>
                    <a:cubicBezTo>
                      <a:pt x="909" y="74"/>
                      <a:pt x="928" y="55"/>
                      <a:pt x="928" y="74"/>
                    </a:cubicBezTo>
                    <a:cubicBezTo>
                      <a:pt x="928" y="111"/>
                      <a:pt x="928" y="352"/>
                      <a:pt x="928" y="407"/>
                    </a:cubicBezTo>
                    <a:cubicBezTo>
                      <a:pt x="946" y="463"/>
                      <a:pt x="983" y="630"/>
                      <a:pt x="983" y="667"/>
                    </a:cubicBezTo>
                    <a:cubicBezTo>
                      <a:pt x="983" y="704"/>
                      <a:pt x="983" y="1019"/>
                      <a:pt x="983" y="1094"/>
                    </a:cubicBezTo>
                    <a:cubicBezTo>
                      <a:pt x="964" y="1168"/>
                      <a:pt x="964" y="1242"/>
                      <a:pt x="1020" y="1335"/>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4" name="Freeform 17">
                <a:extLst>
                  <a:ext uri="{FF2B5EF4-FFF2-40B4-BE49-F238E27FC236}">
                    <a16:creationId xmlns:a16="http://schemas.microsoft.com/office/drawing/2014/main" id="{40BA9939-DDA9-ED8C-1FCD-74AD301E5242}"/>
                  </a:ext>
                </a:extLst>
              </p:cNvPr>
              <p:cNvSpPr>
                <a:spLocks noChangeArrowheads="1"/>
              </p:cNvSpPr>
              <p:nvPr/>
            </p:nvSpPr>
            <p:spPr bwMode="auto">
              <a:xfrm>
                <a:off x="2005731" y="2648807"/>
                <a:ext cx="861931" cy="675477"/>
              </a:xfrm>
              <a:custGeom>
                <a:avLst/>
                <a:gdLst>
                  <a:gd name="T0" fmla="*/ 3562 w 3767"/>
                  <a:gd name="T1" fmla="*/ 204 h 2951"/>
                  <a:gd name="T2" fmla="*/ 3562 w 3767"/>
                  <a:gd name="T3" fmla="*/ 204 h 2951"/>
                  <a:gd name="T4" fmla="*/ 3617 w 3767"/>
                  <a:gd name="T5" fmla="*/ 371 h 2951"/>
                  <a:gd name="T6" fmla="*/ 3636 w 3767"/>
                  <a:gd name="T7" fmla="*/ 613 h 2951"/>
                  <a:gd name="T8" fmla="*/ 3747 w 3767"/>
                  <a:gd name="T9" fmla="*/ 816 h 2951"/>
                  <a:gd name="T10" fmla="*/ 3710 w 3767"/>
                  <a:gd name="T11" fmla="*/ 1151 h 2951"/>
                  <a:gd name="T12" fmla="*/ 3710 w 3767"/>
                  <a:gd name="T13" fmla="*/ 1596 h 2951"/>
                  <a:gd name="T14" fmla="*/ 3432 w 3767"/>
                  <a:gd name="T15" fmla="*/ 1929 h 2951"/>
                  <a:gd name="T16" fmla="*/ 3246 w 3767"/>
                  <a:gd name="T17" fmla="*/ 2264 h 2951"/>
                  <a:gd name="T18" fmla="*/ 2987 w 3767"/>
                  <a:gd name="T19" fmla="*/ 2616 h 2951"/>
                  <a:gd name="T20" fmla="*/ 2746 w 3767"/>
                  <a:gd name="T21" fmla="*/ 2653 h 2951"/>
                  <a:gd name="T22" fmla="*/ 2393 w 3767"/>
                  <a:gd name="T23" fmla="*/ 2653 h 2951"/>
                  <a:gd name="T24" fmla="*/ 2207 w 3767"/>
                  <a:gd name="T25" fmla="*/ 2783 h 2951"/>
                  <a:gd name="T26" fmla="*/ 1614 w 3767"/>
                  <a:gd name="T27" fmla="*/ 2635 h 2951"/>
                  <a:gd name="T28" fmla="*/ 1262 w 3767"/>
                  <a:gd name="T29" fmla="*/ 2523 h 2951"/>
                  <a:gd name="T30" fmla="*/ 965 w 3767"/>
                  <a:gd name="T31" fmla="*/ 2709 h 2951"/>
                  <a:gd name="T32" fmla="*/ 798 w 3767"/>
                  <a:gd name="T33" fmla="*/ 2950 h 2951"/>
                  <a:gd name="T34" fmla="*/ 687 w 3767"/>
                  <a:gd name="T35" fmla="*/ 2876 h 2951"/>
                  <a:gd name="T36" fmla="*/ 612 w 3767"/>
                  <a:gd name="T37" fmla="*/ 2913 h 2951"/>
                  <a:gd name="T38" fmla="*/ 464 w 3767"/>
                  <a:gd name="T39" fmla="*/ 2801 h 2951"/>
                  <a:gd name="T40" fmla="*/ 278 w 3767"/>
                  <a:gd name="T41" fmla="*/ 2690 h 2951"/>
                  <a:gd name="T42" fmla="*/ 204 w 3767"/>
                  <a:gd name="T43" fmla="*/ 2560 h 2951"/>
                  <a:gd name="T44" fmla="*/ 93 w 3767"/>
                  <a:gd name="T45" fmla="*/ 2468 h 2951"/>
                  <a:gd name="T46" fmla="*/ 0 w 3767"/>
                  <a:gd name="T47" fmla="*/ 2264 h 2951"/>
                  <a:gd name="T48" fmla="*/ 37 w 3767"/>
                  <a:gd name="T49" fmla="*/ 2226 h 2951"/>
                  <a:gd name="T50" fmla="*/ 297 w 3767"/>
                  <a:gd name="T51" fmla="*/ 2134 h 2951"/>
                  <a:gd name="T52" fmla="*/ 575 w 3767"/>
                  <a:gd name="T53" fmla="*/ 2097 h 2951"/>
                  <a:gd name="T54" fmla="*/ 817 w 3767"/>
                  <a:gd name="T55" fmla="*/ 2078 h 2951"/>
                  <a:gd name="T56" fmla="*/ 891 w 3767"/>
                  <a:gd name="T57" fmla="*/ 1985 h 2951"/>
                  <a:gd name="T58" fmla="*/ 965 w 3767"/>
                  <a:gd name="T59" fmla="*/ 1707 h 2951"/>
                  <a:gd name="T60" fmla="*/ 1002 w 3767"/>
                  <a:gd name="T61" fmla="*/ 1447 h 2951"/>
                  <a:gd name="T62" fmla="*/ 1020 w 3767"/>
                  <a:gd name="T63" fmla="*/ 1169 h 2951"/>
                  <a:gd name="T64" fmla="*/ 1299 w 3767"/>
                  <a:gd name="T65" fmla="*/ 1095 h 2951"/>
                  <a:gd name="T66" fmla="*/ 2764 w 3767"/>
                  <a:gd name="T67" fmla="*/ 0 h 2951"/>
                  <a:gd name="T68" fmla="*/ 2913 w 3767"/>
                  <a:gd name="T69" fmla="*/ 19 h 2951"/>
                  <a:gd name="T70" fmla="*/ 3154 w 3767"/>
                  <a:gd name="T71" fmla="*/ 38 h 2951"/>
                  <a:gd name="T72" fmla="*/ 3284 w 3767"/>
                  <a:gd name="T73" fmla="*/ 204 h 2951"/>
                  <a:gd name="T74" fmla="*/ 3562 w 3767"/>
                  <a:gd name="T75" fmla="*/ 204 h 2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67" h="2951">
                    <a:moveTo>
                      <a:pt x="3562" y="204"/>
                    </a:moveTo>
                    <a:lnTo>
                      <a:pt x="3562" y="204"/>
                    </a:lnTo>
                    <a:cubicBezTo>
                      <a:pt x="3562" y="204"/>
                      <a:pt x="3617" y="260"/>
                      <a:pt x="3617" y="371"/>
                    </a:cubicBezTo>
                    <a:cubicBezTo>
                      <a:pt x="3617" y="483"/>
                      <a:pt x="3599" y="539"/>
                      <a:pt x="3636" y="613"/>
                    </a:cubicBezTo>
                    <a:cubicBezTo>
                      <a:pt x="3655" y="687"/>
                      <a:pt x="3729" y="705"/>
                      <a:pt x="3747" y="816"/>
                    </a:cubicBezTo>
                    <a:cubicBezTo>
                      <a:pt x="3766" y="928"/>
                      <a:pt x="3747" y="1021"/>
                      <a:pt x="3710" y="1151"/>
                    </a:cubicBezTo>
                    <a:cubicBezTo>
                      <a:pt x="3691" y="1262"/>
                      <a:pt x="3747" y="1503"/>
                      <a:pt x="3710" y="1596"/>
                    </a:cubicBezTo>
                    <a:cubicBezTo>
                      <a:pt x="3673" y="1688"/>
                      <a:pt x="3562" y="1837"/>
                      <a:pt x="3432" y="1929"/>
                    </a:cubicBezTo>
                    <a:cubicBezTo>
                      <a:pt x="3320" y="2041"/>
                      <a:pt x="3246" y="2226"/>
                      <a:pt x="3246" y="2264"/>
                    </a:cubicBezTo>
                    <a:cubicBezTo>
                      <a:pt x="3246" y="2300"/>
                      <a:pt x="3079" y="2579"/>
                      <a:pt x="2987" y="2616"/>
                    </a:cubicBezTo>
                    <a:cubicBezTo>
                      <a:pt x="2913" y="2653"/>
                      <a:pt x="2857" y="2671"/>
                      <a:pt x="2746" y="2653"/>
                    </a:cubicBezTo>
                    <a:cubicBezTo>
                      <a:pt x="2634" y="2653"/>
                      <a:pt x="2504" y="2560"/>
                      <a:pt x="2393" y="2653"/>
                    </a:cubicBezTo>
                    <a:cubicBezTo>
                      <a:pt x="2282" y="2746"/>
                      <a:pt x="2375" y="2839"/>
                      <a:pt x="2207" y="2783"/>
                    </a:cubicBezTo>
                    <a:cubicBezTo>
                      <a:pt x="2022" y="2727"/>
                      <a:pt x="1818" y="2579"/>
                      <a:pt x="1614" y="2635"/>
                    </a:cubicBezTo>
                    <a:cubicBezTo>
                      <a:pt x="1410" y="2671"/>
                      <a:pt x="1429" y="2505"/>
                      <a:pt x="1262" y="2523"/>
                    </a:cubicBezTo>
                    <a:cubicBezTo>
                      <a:pt x="1076" y="2560"/>
                      <a:pt x="1094" y="2597"/>
                      <a:pt x="965" y="2709"/>
                    </a:cubicBezTo>
                    <a:cubicBezTo>
                      <a:pt x="835" y="2839"/>
                      <a:pt x="798" y="2950"/>
                      <a:pt x="798" y="2950"/>
                    </a:cubicBezTo>
                    <a:cubicBezTo>
                      <a:pt x="798" y="2950"/>
                      <a:pt x="723" y="2876"/>
                      <a:pt x="687" y="2876"/>
                    </a:cubicBezTo>
                    <a:cubicBezTo>
                      <a:pt x="631" y="2876"/>
                      <a:pt x="612" y="2913"/>
                      <a:pt x="612" y="2913"/>
                    </a:cubicBezTo>
                    <a:cubicBezTo>
                      <a:pt x="612" y="2913"/>
                      <a:pt x="538" y="2820"/>
                      <a:pt x="464" y="2801"/>
                    </a:cubicBezTo>
                    <a:cubicBezTo>
                      <a:pt x="408" y="2783"/>
                      <a:pt x="334" y="2746"/>
                      <a:pt x="278" y="2690"/>
                    </a:cubicBezTo>
                    <a:cubicBezTo>
                      <a:pt x="241" y="2653"/>
                      <a:pt x="223" y="2579"/>
                      <a:pt x="204" y="2560"/>
                    </a:cubicBezTo>
                    <a:cubicBezTo>
                      <a:pt x="167" y="2560"/>
                      <a:pt x="130" y="2523"/>
                      <a:pt x="93" y="2468"/>
                    </a:cubicBezTo>
                    <a:cubicBezTo>
                      <a:pt x="56" y="2412"/>
                      <a:pt x="0" y="2264"/>
                      <a:pt x="0" y="2264"/>
                    </a:cubicBezTo>
                    <a:cubicBezTo>
                      <a:pt x="0" y="2264"/>
                      <a:pt x="19" y="2226"/>
                      <a:pt x="37" y="2226"/>
                    </a:cubicBezTo>
                    <a:cubicBezTo>
                      <a:pt x="75" y="2226"/>
                      <a:pt x="260" y="2152"/>
                      <a:pt x="297" y="2134"/>
                    </a:cubicBezTo>
                    <a:cubicBezTo>
                      <a:pt x="334" y="2097"/>
                      <a:pt x="446" y="2115"/>
                      <a:pt x="575" y="2097"/>
                    </a:cubicBezTo>
                    <a:cubicBezTo>
                      <a:pt x="687" y="2078"/>
                      <a:pt x="817" y="2078"/>
                      <a:pt x="817" y="2078"/>
                    </a:cubicBezTo>
                    <a:cubicBezTo>
                      <a:pt x="817" y="2078"/>
                      <a:pt x="872" y="2097"/>
                      <a:pt x="891" y="1985"/>
                    </a:cubicBezTo>
                    <a:cubicBezTo>
                      <a:pt x="891" y="1985"/>
                      <a:pt x="946" y="1763"/>
                      <a:pt x="965" y="1707"/>
                    </a:cubicBezTo>
                    <a:cubicBezTo>
                      <a:pt x="983" y="1670"/>
                      <a:pt x="1002" y="1447"/>
                      <a:pt x="1002" y="1447"/>
                    </a:cubicBezTo>
                    <a:cubicBezTo>
                      <a:pt x="1020" y="1169"/>
                      <a:pt x="1020" y="1169"/>
                      <a:pt x="1020" y="1169"/>
                    </a:cubicBezTo>
                    <a:cubicBezTo>
                      <a:pt x="1299" y="1095"/>
                      <a:pt x="1299" y="1095"/>
                      <a:pt x="1299" y="1095"/>
                    </a:cubicBezTo>
                    <a:cubicBezTo>
                      <a:pt x="2764" y="0"/>
                      <a:pt x="2764" y="0"/>
                      <a:pt x="2764" y="0"/>
                    </a:cubicBezTo>
                    <a:cubicBezTo>
                      <a:pt x="2764" y="0"/>
                      <a:pt x="2838" y="19"/>
                      <a:pt x="2913" y="19"/>
                    </a:cubicBezTo>
                    <a:cubicBezTo>
                      <a:pt x="2987" y="0"/>
                      <a:pt x="3117" y="19"/>
                      <a:pt x="3154" y="38"/>
                    </a:cubicBezTo>
                    <a:cubicBezTo>
                      <a:pt x="3191" y="56"/>
                      <a:pt x="3246" y="130"/>
                      <a:pt x="3284" y="204"/>
                    </a:cubicBezTo>
                    <a:cubicBezTo>
                      <a:pt x="3339" y="297"/>
                      <a:pt x="3432" y="260"/>
                      <a:pt x="3562" y="204"/>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5" name="Freeform 18">
                <a:extLst>
                  <a:ext uri="{FF2B5EF4-FFF2-40B4-BE49-F238E27FC236}">
                    <a16:creationId xmlns:a16="http://schemas.microsoft.com/office/drawing/2014/main" id="{ED718799-5849-71C6-21E7-5E9BAB921920}"/>
                  </a:ext>
                </a:extLst>
              </p:cNvPr>
              <p:cNvSpPr>
                <a:spLocks noChangeArrowheads="1"/>
              </p:cNvSpPr>
              <p:nvPr/>
            </p:nvSpPr>
            <p:spPr bwMode="auto">
              <a:xfrm>
                <a:off x="2749576" y="2661932"/>
                <a:ext cx="560154" cy="909723"/>
              </a:xfrm>
              <a:custGeom>
                <a:avLst/>
                <a:gdLst>
                  <a:gd name="T0" fmla="*/ 2430 w 2449"/>
                  <a:gd name="T1" fmla="*/ 890 h 3971"/>
                  <a:gd name="T2" fmla="*/ 2430 w 2449"/>
                  <a:gd name="T3" fmla="*/ 890 h 3971"/>
                  <a:gd name="T4" fmla="*/ 2448 w 2449"/>
                  <a:gd name="T5" fmla="*/ 1929 h 3971"/>
                  <a:gd name="T6" fmla="*/ 2244 w 2449"/>
                  <a:gd name="T7" fmla="*/ 2096 h 3971"/>
                  <a:gd name="T8" fmla="*/ 2114 w 2449"/>
                  <a:gd name="T9" fmla="*/ 2467 h 3971"/>
                  <a:gd name="T10" fmla="*/ 2170 w 2449"/>
                  <a:gd name="T11" fmla="*/ 2783 h 3971"/>
                  <a:gd name="T12" fmla="*/ 2244 w 2449"/>
                  <a:gd name="T13" fmla="*/ 3080 h 3971"/>
                  <a:gd name="T14" fmla="*/ 2022 w 2449"/>
                  <a:gd name="T15" fmla="*/ 3116 h 3971"/>
                  <a:gd name="T16" fmla="*/ 1725 w 2449"/>
                  <a:gd name="T17" fmla="*/ 3487 h 3971"/>
                  <a:gd name="T18" fmla="*/ 1391 w 2449"/>
                  <a:gd name="T19" fmla="*/ 3636 h 3971"/>
                  <a:gd name="T20" fmla="*/ 1280 w 2449"/>
                  <a:gd name="T21" fmla="*/ 3692 h 3971"/>
                  <a:gd name="T22" fmla="*/ 1002 w 2449"/>
                  <a:gd name="T23" fmla="*/ 3877 h 3971"/>
                  <a:gd name="T24" fmla="*/ 539 w 2449"/>
                  <a:gd name="T25" fmla="*/ 3970 h 3971"/>
                  <a:gd name="T26" fmla="*/ 464 w 2449"/>
                  <a:gd name="T27" fmla="*/ 3803 h 3971"/>
                  <a:gd name="T28" fmla="*/ 353 w 2449"/>
                  <a:gd name="T29" fmla="*/ 3636 h 3971"/>
                  <a:gd name="T30" fmla="*/ 130 w 2449"/>
                  <a:gd name="T31" fmla="*/ 3525 h 3971"/>
                  <a:gd name="T32" fmla="*/ 204 w 2449"/>
                  <a:gd name="T33" fmla="*/ 3357 h 3971"/>
                  <a:gd name="T34" fmla="*/ 409 w 2449"/>
                  <a:gd name="T35" fmla="*/ 3098 h 3971"/>
                  <a:gd name="T36" fmla="*/ 353 w 2449"/>
                  <a:gd name="T37" fmla="*/ 2894 h 3971"/>
                  <a:gd name="T38" fmla="*/ 353 w 2449"/>
                  <a:gd name="T39" fmla="*/ 2745 h 3971"/>
                  <a:gd name="T40" fmla="*/ 168 w 2449"/>
                  <a:gd name="T41" fmla="*/ 2560 h 3971"/>
                  <a:gd name="T42" fmla="*/ 0 w 2449"/>
                  <a:gd name="T43" fmla="*/ 2208 h 3971"/>
                  <a:gd name="T44" fmla="*/ 93 w 2449"/>
                  <a:gd name="T45" fmla="*/ 1985 h 3971"/>
                  <a:gd name="T46" fmla="*/ 279 w 2449"/>
                  <a:gd name="T47" fmla="*/ 1799 h 3971"/>
                  <a:gd name="T48" fmla="*/ 464 w 2449"/>
                  <a:gd name="T49" fmla="*/ 1540 h 3971"/>
                  <a:gd name="T50" fmla="*/ 464 w 2449"/>
                  <a:gd name="T51" fmla="*/ 1206 h 3971"/>
                  <a:gd name="T52" fmla="*/ 501 w 2449"/>
                  <a:gd name="T53" fmla="*/ 983 h 3971"/>
                  <a:gd name="T54" fmla="*/ 464 w 2449"/>
                  <a:gd name="T55" fmla="*/ 668 h 3971"/>
                  <a:gd name="T56" fmla="*/ 353 w 2449"/>
                  <a:gd name="T57" fmla="*/ 483 h 3971"/>
                  <a:gd name="T58" fmla="*/ 316 w 2449"/>
                  <a:gd name="T59" fmla="*/ 148 h 3971"/>
                  <a:gd name="T60" fmla="*/ 501 w 2449"/>
                  <a:gd name="T61" fmla="*/ 18 h 3971"/>
                  <a:gd name="T62" fmla="*/ 650 w 2449"/>
                  <a:gd name="T63" fmla="*/ 37 h 3971"/>
                  <a:gd name="T64" fmla="*/ 2430 w 2449"/>
                  <a:gd name="T65" fmla="*/ 89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9" h="3971">
                    <a:moveTo>
                      <a:pt x="2430" y="890"/>
                    </a:moveTo>
                    <a:lnTo>
                      <a:pt x="2430" y="890"/>
                    </a:lnTo>
                    <a:cubicBezTo>
                      <a:pt x="2448" y="1929"/>
                      <a:pt x="2448" y="1929"/>
                      <a:pt x="2448" y="1929"/>
                    </a:cubicBezTo>
                    <a:cubicBezTo>
                      <a:pt x="2448" y="1929"/>
                      <a:pt x="2319" y="1948"/>
                      <a:pt x="2244" y="2096"/>
                    </a:cubicBezTo>
                    <a:cubicBezTo>
                      <a:pt x="2170" y="2226"/>
                      <a:pt x="2096" y="2338"/>
                      <a:pt x="2114" y="2467"/>
                    </a:cubicBezTo>
                    <a:cubicBezTo>
                      <a:pt x="2133" y="2579"/>
                      <a:pt x="2096" y="2634"/>
                      <a:pt x="2170" y="2783"/>
                    </a:cubicBezTo>
                    <a:cubicBezTo>
                      <a:pt x="2244" y="2931"/>
                      <a:pt x="2319" y="3042"/>
                      <a:pt x="2244" y="3080"/>
                    </a:cubicBezTo>
                    <a:cubicBezTo>
                      <a:pt x="2170" y="3135"/>
                      <a:pt x="2077" y="3061"/>
                      <a:pt x="2022" y="3116"/>
                    </a:cubicBezTo>
                    <a:cubicBezTo>
                      <a:pt x="1966" y="3191"/>
                      <a:pt x="1873" y="3376"/>
                      <a:pt x="1725" y="3487"/>
                    </a:cubicBezTo>
                    <a:cubicBezTo>
                      <a:pt x="1577" y="3599"/>
                      <a:pt x="1483" y="3636"/>
                      <a:pt x="1391" y="3636"/>
                    </a:cubicBezTo>
                    <a:cubicBezTo>
                      <a:pt x="1317" y="3654"/>
                      <a:pt x="1298" y="3636"/>
                      <a:pt x="1280" y="3692"/>
                    </a:cubicBezTo>
                    <a:cubicBezTo>
                      <a:pt x="1261" y="3766"/>
                      <a:pt x="1112" y="3840"/>
                      <a:pt x="1002" y="3877"/>
                    </a:cubicBezTo>
                    <a:cubicBezTo>
                      <a:pt x="872" y="3933"/>
                      <a:pt x="539" y="3970"/>
                      <a:pt x="539" y="3970"/>
                    </a:cubicBezTo>
                    <a:cubicBezTo>
                      <a:pt x="539" y="3970"/>
                      <a:pt x="483" y="3858"/>
                      <a:pt x="464" y="3803"/>
                    </a:cubicBezTo>
                    <a:cubicBezTo>
                      <a:pt x="445" y="3766"/>
                      <a:pt x="427" y="3673"/>
                      <a:pt x="353" y="3636"/>
                    </a:cubicBezTo>
                    <a:cubicBezTo>
                      <a:pt x="260" y="3599"/>
                      <a:pt x="149" y="3562"/>
                      <a:pt x="130" y="3525"/>
                    </a:cubicBezTo>
                    <a:cubicBezTo>
                      <a:pt x="93" y="3487"/>
                      <a:pt x="56" y="3395"/>
                      <a:pt x="204" y="3357"/>
                    </a:cubicBezTo>
                    <a:cubicBezTo>
                      <a:pt x="371" y="3321"/>
                      <a:pt x="445" y="3191"/>
                      <a:pt x="409" y="3098"/>
                    </a:cubicBezTo>
                    <a:cubicBezTo>
                      <a:pt x="371" y="3005"/>
                      <a:pt x="334" y="2931"/>
                      <a:pt x="353" y="2894"/>
                    </a:cubicBezTo>
                    <a:cubicBezTo>
                      <a:pt x="371" y="2875"/>
                      <a:pt x="445" y="2801"/>
                      <a:pt x="353" y="2745"/>
                    </a:cubicBezTo>
                    <a:cubicBezTo>
                      <a:pt x="279" y="2709"/>
                      <a:pt x="223" y="2653"/>
                      <a:pt x="168" y="2560"/>
                    </a:cubicBezTo>
                    <a:cubicBezTo>
                      <a:pt x="130" y="2467"/>
                      <a:pt x="0" y="2208"/>
                      <a:pt x="0" y="2208"/>
                    </a:cubicBezTo>
                    <a:cubicBezTo>
                      <a:pt x="0" y="2208"/>
                      <a:pt x="56" y="2041"/>
                      <a:pt x="93" y="1985"/>
                    </a:cubicBezTo>
                    <a:cubicBezTo>
                      <a:pt x="130" y="1948"/>
                      <a:pt x="186" y="1855"/>
                      <a:pt x="279" y="1799"/>
                    </a:cubicBezTo>
                    <a:cubicBezTo>
                      <a:pt x="353" y="1744"/>
                      <a:pt x="445" y="1596"/>
                      <a:pt x="464" y="1540"/>
                    </a:cubicBezTo>
                    <a:cubicBezTo>
                      <a:pt x="483" y="1484"/>
                      <a:pt x="464" y="1206"/>
                      <a:pt x="464" y="1206"/>
                    </a:cubicBezTo>
                    <a:cubicBezTo>
                      <a:pt x="464" y="1206"/>
                      <a:pt x="483" y="1002"/>
                      <a:pt x="501" y="983"/>
                    </a:cubicBezTo>
                    <a:cubicBezTo>
                      <a:pt x="501" y="965"/>
                      <a:pt x="520" y="760"/>
                      <a:pt x="464" y="668"/>
                    </a:cubicBezTo>
                    <a:cubicBezTo>
                      <a:pt x="409" y="575"/>
                      <a:pt x="371" y="557"/>
                      <a:pt x="353" y="483"/>
                    </a:cubicBezTo>
                    <a:cubicBezTo>
                      <a:pt x="353" y="483"/>
                      <a:pt x="390" y="204"/>
                      <a:pt x="316" y="148"/>
                    </a:cubicBezTo>
                    <a:cubicBezTo>
                      <a:pt x="316" y="148"/>
                      <a:pt x="464" y="37"/>
                      <a:pt x="501" y="18"/>
                    </a:cubicBezTo>
                    <a:cubicBezTo>
                      <a:pt x="539" y="18"/>
                      <a:pt x="575" y="0"/>
                      <a:pt x="650" y="37"/>
                    </a:cubicBezTo>
                    <a:cubicBezTo>
                      <a:pt x="705" y="74"/>
                      <a:pt x="2319" y="872"/>
                      <a:pt x="2430" y="890"/>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6" name="Freeform 19">
                <a:extLst>
                  <a:ext uri="{FF2B5EF4-FFF2-40B4-BE49-F238E27FC236}">
                    <a16:creationId xmlns:a16="http://schemas.microsoft.com/office/drawing/2014/main" id="{25BE76DC-0C75-C989-6646-D415CCC4605C}"/>
                  </a:ext>
                </a:extLst>
              </p:cNvPr>
              <p:cNvSpPr>
                <a:spLocks noChangeArrowheads="1"/>
              </p:cNvSpPr>
              <p:nvPr/>
            </p:nvSpPr>
            <p:spPr bwMode="auto">
              <a:xfrm>
                <a:off x="2141985" y="3226344"/>
                <a:ext cx="640897" cy="535131"/>
              </a:xfrm>
              <a:custGeom>
                <a:avLst/>
                <a:gdLst>
                  <a:gd name="T0" fmla="*/ 1428 w 2802"/>
                  <a:gd name="T1" fmla="*/ 2226 h 2339"/>
                  <a:gd name="T2" fmla="*/ 1428 w 2802"/>
                  <a:gd name="T3" fmla="*/ 2226 h 2339"/>
                  <a:gd name="T4" fmla="*/ 1484 w 2802"/>
                  <a:gd name="T5" fmla="*/ 2133 h 2339"/>
                  <a:gd name="T6" fmla="*/ 1558 w 2802"/>
                  <a:gd name="T7" fmla="*/ 1892 h 2339"/>
                  <a:gd name="T8" fmla="*/ 1818 w 2802"/>
                  <a:gd name="T9" fmla="*/ 1688 h 2339"/>
                  <a:gd name="T10" fmla="*/ 2189 w 2802"/>
                  <a:gd name="T11" fmla="*/ 1651 h 2339"/>
                  <a:gd name="T12" fmla="*/ 2485 w 2802"/>
                  <a:gd name="T13" fmla="*/ 1076 h 2339"/>
                  <a:gd name="T14" fmla="*/ 2541 w 2802"/>
                  <a:gd name="T15" fmla="*/ 946 h 2339"/>
                  <a:gd name="T16" fmla="*/ 2652 w 2802"/>
                  <a:gd name="T17" fmla="*/ 742 h 2339"/>
                  <a:gd name="T18" fmla="*/ 2652 w 2802"/>
                  <a:gd name="T19" fmla="*/ 649 h 2339"/>
                  <a:gd name="T20" fmla="*/ 2801 w 2802"/>
                  <a:gd name="T21" fmla="*/ 445 h 2339"/>
                  <a:gd name="T22" fmla="*/ 2782 w 2802"/>
                  <a:gd name="T23" fmla="*/ 297 h 2339"/>
                  <a:gd name="T24" fmla="*/ 2467 w 2802"/>
                  <a:gd name="T25" fmla="*/ 19 h 2339"/>
                  <a:gd name="T26" fmla="*/ 2355 w 2802"/>
                  <a:gd name="T27" fmla="*/ 112 h 2339"/>
                  <a:gd name="T28" fmla="*/ 2078 w 2802"/>
                  <a:gd name="T29" fmla="*/ 112 h 2339"/>
                  <a:gd name="T30" fmla="*/ 1873 w 2802"/>
                  <a:gd name="T31" fmla="*/ 93 h 2339"/>
                  <a:gd name="T32" fmla="*/ 1725 w 2802"/>
                  <a:gd name="T33" fmla="*/ 242 h 2339"/>
                  <a:gd name="T34" fmla="*/ 1539 w 2802"/>
                  <a:gd name="T35" fmla="*/ 242 h 2339"/>
                  <a:gd name="T36" fmla="*/ 1131 w 2802"/>
                  <a:gd name="T37" fmla="*/ 93 h 2339"/>
                  <a:gd name="T38" fmla="*/ 927 w 2802"/>
                  <a:gd name="T39" fmla="*/ 112 h 2339"/>
                  <a:gd name="T40" fmla="*/ 760 w 2802"/>
                  <a:gd name="T41" fmla="*/ 19 h 2339"/>
                  <a:gd name="T42" fmla="*/ 556 w 2802"/>
                  <a:gd name="T43" fmla="*/ 19 h 2339"/>
                  <a:gd name="T44" fmla="*/ 408 w 2802"/>
                  <a:gd name="T45" fmla="*/ 148 h 2339"/>
                  <a:gd name="T46" fmla="*/ 204 w 2802"/>
                  <a:gd name="T47" fmla="*/ 427 h 2339"/>
                  <a:gd name="T48" fmla="*/ 241 w 2802"/>
                  <a:gd name="T49" fmla="*/ 613 h 2339"/>
                  <a:gd name="T50" fmla="*/ 278 w 2802"/>
                  <a:gd name="T51" fmla="*/ 687 h 2339"/>
                  <a:gd name="T52" fmla="*/ 129 w 2802"/>
                  <a:gd name="T53" fmla="*/ 1058 h 2339"/>
                  <a:gd name="T54" fmla="*/ 74 w 2802"/>
                  <a:gd name="T55" fmla="*/ 1225 h 2339"/>
                  <a:gd name="T56" fmla="*/ 18 w 2802"/>
                  <a:gd name="T57" fmla="*/ 1429 h 2339"/>
                  <a:gd name="T58" fmla="*/ 18 w 2802"/>
                  <a:gd name="T59" fmla="*/ 1855 h 2339"/>
                  <a:gd name="T60" fmla="*/ 278 w 2802"/>
                  <a:gd name="T61" fmla="*/ 1818 h 2339"/>
                  <a:gd name="T62" fmla="*/ 482 w 2802"/>
                  <a:gd name="T63" fmla="*/ 1892 h 2339"/>
                  <a:gd name="T64" fmla="*/ 594 w 2802"/>
                  <a:gd name="T65" fmla="*/ 2003 h 2339"/>
                  <a:gd name="T66" fmla="*/ 630 w 2802"/>
                  <a:gd name="T67" fmla="*/ 2097 h 2339"/>
                  <a:gd name="T68" fmla="*/ 723 w 2802"/>
                  <a:gd name="T69" fmla="*/ 2097 h 2339"/>
                  <a:gd name="T70" fmla="*/ 760 w 2802"/>
                  <a:gd name="T71" fmla="*/ 2226 h 2339"/>
                  <a:gd name="T72" fmla="*/ 927 w 2802"/>
                  <a:gd name="T73" fmla="*/ 2300 h 2339"/>
                  <a:gd name="T74" fmla="*/ 1057 w 2802"/>
                  <a:gd name="T75" fmla="*/ 2319 h 2339"/>
                  <a:gd name="T76" fmla="*/ 1094 w 2802"/>
                  <a:gd name="T77" fmla="*/ 2282 h 2339"/>
                  <a:gd name="T78" fmla="*/ 1317 w 2802"/>
                  <a:gd name="T79" fmla="*/ 2263 h 2339"/>
                  <a:gd name="T80" fmla="*/ 1428 w 2802"/>
                  <a:gd name="T81" fmla="*/ 2226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2" h="2339">
                    <a:moveTo>
                      <a:pt x="1428" y="2226"/>
                    </a:moveTo>
                    <a:lnTo>
                      <a:pt x="1428" y="2226"/>
                    </a:lnTo>
                    <a:cubicBezTo>
                      <a:pt x="1428" y="2226"/>
                      <a:pt x="1428" y="2226"/>
                      <a:pt x="1484" y="2133"/>
                    </a:cubicBezTo>
                    <a:cubicBezTo>
                      <a:pt x="1558" y="2022"/>
                      <a:pt x="1539" y="1985"/>
                      <a:pt x="1558" y="1892"/>
                    </a:cubicBezTo>
                    <a:cubicBezTo>
                      <a:pt x="1595" y="1818"/>
                      <a:pt x="1651" y="1670"/>
                      <a:pt x="1818" y="1688"/>
                    </a:cubicBezTo>
                    <a:cubicBezTo>
                      <a:pt x="1966" y="1688"/>
                      <a:pt x="2096" y="1837"/>
                      <a:pt x="2189" y="1651"/>
                    </a:cubicBezTo>
                    <a:cubicBezTo>
                      <a:pt x="2300" y="1466"/>
                      <a:pt x="2467" y="1150"/>
                      <a:pt x="2485" y="1076"/>
                    </a:cubicBezTo>
                    <a:cubicBezTo>
                      <a:pt x="2523" y="1020"/>
                      <a:pt x="2504" y="984"/>
                      <a:pt x="2541" y="946"/>
                    </a:cubicBezTo>
                    <a:cubicBezTo>
                      <a:pt x="2597" y="890"/>
                      <a:pt x="2671" y="798"/>
                      <a:pt x="2652" y="742"/>
                    </a:cubicBezTo>
                    <a:cubicBezTo>
                      <a:pt x="2634" y="705"/>
                      <a:pt x="2597" y="687"/>
                      <a:pt x="2652" y="649"/>
                    </a:cubicBezTo>
                    <a:cubicBezTo>
                      <a:pt x="2690" y="613"/>
                      <a:pt x="2801" y="501"/>
                      <a:pt x="2801" y="445"/>
                    </a:cubicBezTo>
                    <a:cubicBezTo>
                      <a:pt x="2801" y="408"/>
                      <a:pt x="2782" y="316"/>
                      <a:pt x="2782" y="297"/>
                    </a:cubicBezTo>
                    <a:cubicBezTo>
                      <a:pt x="2764" y="278"/>
                      <a:pt x="2523" y="0"/>
                      <a:pt x="2467" y="19"/>
                    </a:cubicBezTo>
                    <a:cubicBezTo>
                      <a:pt x="2467" y="19"/>
                      <a:pt x="2393" y="93"/>
                      <a:pt x="2355" y="112"/>
                    </a:cubicBezTo>
                    <a:cubicBezTo>
                      <a:pt x="2300" y="112"/>
                      <a:pt x="2189" y="148"/>
                      <a:pt x="2078" y="112"/>
                    </a:cubicBezTo>
                    <a:cubicBezTo>
                      <a:pt x="1984" y="74"/>
                      <a:pt x="1873" y="93"/>
                      <a:pt x="1873" y="93"/>
                    </a:cubicBezTo>
                    <a:cubicBezTo>
                      <a:pt x="1873" y="93"/>
                      <a:pt x="1781" y="112"/>
                      <a:pt x="1725" y="242"/>
                    </a:cubicBezTo>
                    <a:cubicBezTo>
                      <a:pt x="1725" y="242"/>
                      <a:pt x="1707" y="316"/>
                      <a:pt x="1539" y="242"/>
                    </a:cubicBezTo>
                    <a:cubicBezTo>
                      <a:pt x="1391" y="167"/>
                      <a:pt x="1187" y="93"/>
                      <a:pt x="1131" y="93"/>
                    </a:cubicBezTo>
                    <a:cubicBezTo>
                      <a:pt x="1057" y="93"/>
                      <a:pt x="965" y="112"/>
                      <a:pt x="927" y="112"/>
                    </a:cubicBezTo>
                    <a:cubicBezTo>
                      <a:pt x="890" y="112"/>
                      <a:pt x="797" y="37"/>
                      <a:pt x="760" y="19"/>
                    </a:cubicBezTo>
                    <a:cubicBezTo>
                      <a:pt x="742" y="0"/>
                      <a:pt x="594" y="0"/>
                      <a:pt x="556" y="19"/>
                    </a:cubicBezTo>
                    <a:cubicBezTo>
                      <a:pt x="500" y="56"/>
                      <a:pt x="426" y="130"/>
                      <a:pt x="408" y="148"/>
                    </a:cubicBezTo>
                    <a:cubicBezTo>
                      <a:pt x="371" y="186"/>
                      <a:pt x="204" y="371"/>
                      <a:pt x="204" y="427"/>
                    </a:cubicBezTo>
                    <a:cubicBezTo>
                      <a:pt x="241" y="613"/>
                      <a:pt x="241" y="613"/>
                      <a:pt x="241" y="613"/>
                    </a:cubicBezTo>
                    <a:cubicBezTo>
                      <a:pt x="241" y="613"/>
                      <a:pt x="278" y="649"/>
                      <a:pt x="278" y="687"/>
                    </a:cubicBezTo>
                    <a:cubicBezTo>
                      <a:pt x="278" y="705"/>
                      <a:pt x="241" y="872"/>
                      <a:pt x="129" y="1058"/>
                    </a:cubicBezTo>
                    <a:cubicBezTo>
                      <a:pt x="129" y="1058"/>
                      <a:pt x="93" y="1206"/>
                      <a:pt x="74" y="1225"/>
                    </a:cubicBezTo>
                    <a:cubicBezTo>
                      <a:pt x="55" y="1243"/>
                      <a:pt x="18" y="1391"/>
                      <a:pt x="18" y="1429"/>
                    </a:cubicBezTo>
                    <a:cubicBezTo>
                      <a:pt x="18" y="1447"/>
                      <a:pt x="0" y="1818"/>
                      <a:pt x="18" y="1855"/>
                    </a:cubicBezTo>
                    <a:cubicBezTo>
                      <a:pt x="18" y="1855"/>
                      <a:pt x="167" y="1800"/>
                      <a:pt x="278" y="1818"/>
                    </a:cubicBezTo>
                    <a:cubicBezTo>
                      <a:pt x="371" y="1837"/>
                      <a:pt x="445" y="1837"/>
                      <a:pt x="482" y="1892"/>
                    </a:cubicBezTo>
                    <a:cubicBezTo>
                      <a:pt x="538" y="1967"/>
                      <a:pt x="594" y="1948"/>
                      <a:pt x="594" y="2003"/>
                    </a:cubicBezTo>
                    <a:cubicBezTo>
                      <a:pt x="594" y="2059"/>
                      <a:pt x="594" y="2097"/>
                      <a:pt x="630" y="2097"/>
                    </a:cubicBezTo>
                    <a:cubicBezTo>
                      <a:pt x="668" y="2097"/>
                      <a:pt x="723" y="2078"/>
                      <a:pt x="723" y="2097"/>
                    </a:cubicBezTo>
                    <a:cubicBezTo>
                      <a:pt x="742" y="2133"/>
                      <a:pt x="723" y="2208"/>
                      <a:pt x="760" y="2226"/>
                    </a:cubicBezTo>
                    <a:cubicBezTo>
                      <a:pt x="797" y="2263"/>
                      <a:pt x="835" y="2300"/>
                      <a:pt x="927" y="2300"/>
                    </a:cubicBezTo>
                    <a:cubicBezTo>
                      <a:pt x="1001" y="2319"/>
                      <a:pt x="1039" y="2338"/>
                      <a:pt x="1057" y="2319"/>
                    </a:cubicBezTo>
                    <a:cubicBezTo>
                      <a:pt x="1076" y="2282"/>
                      <a:pt x="1039" y="2263"/>
                      <a:pt x="1094" y="2282"/>
                    </a:cubicBezTo>
                    <a:cubicBezTo>
                      <a:pt x="1168" y="2300"/>
                      <a:pt x="1242" y="2263"/>
                      <a:pt x="1317" y="2263"/>
                    </a:cubicBezTo>
                    <a:cubicBezTo>
                      <a:pt x="1372" y="2282"/>
                      <a:pt x="1372" y="2282"/>
                      <a:pt x="1428" y="2226"/>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7" name="Freeform 20">
                <a:extLst>
                  <a:ext uri="{FF2B5EF4-FFF2-40B4-BE49-F238E27FC236}">
                    <a16:creationId xmlns:a16="http://schemas.microsoft.com/office/drawing/2014/main" id="{B6861E33-CF21-81AF-78ED-39E80CCEFCB9}"/>
                  </a:ext>
                </a:extLst>
              </p:cNvPr>
              <p:cNvSpPr>
                <a:spLocks noChangeArrowheads="1"/>
              </p:cNvSpPr>
              <p:nvPr/>
            </p:nvSpPr>
            <p:spPr bwMode="auto">
              <a:xfrm>
                <a:off x="2524505" y="3868502"/>
                <a:ext cx="123133" cy="76736"/>
              </a:xfrm>
              <a:custGeom>
                <a:avLst/>
                <a:gdLst>
                  <a:gd name="T0" fmla="*/ 112 w 539"/>
                  <a:gd name="T1" fmla="*/ 56 h 335"/>
                  <a:gd name="T2" fmla="*/ 112 w 539"/>
                  <a:gd name="T3" fmla="*/ 56 h 335"/>
                  <a:gd name="T4" fmla="*/ 56 w 539"/>
                  <a:gd name="T5" fmla="*/ 186 h 335"/>
                  <a:gd name="T6" fmla="*/ 0 w 539"/>
                  <a:gd name="T7" fmla="*/ 279 h 335"/>
                  <a:gd name="T8" fmla="*/ 93 w 539"/>
                  <a:gd name="T9" fmla="*/ 334 h 335"/>
                  <a:gd name="T10" fmla="*/ 353 w 539"/>
                  <a:gd name="T11" fmla="*/ 315 h 335"/>
                  <a:gd name="T12" fmla="*/ 483 w 539"/>
                  <a:gd name="T13" fmla="*/ 297 h 335"/>
                  <a:gd name="T14" fmla="*/ 501 w 539"/>
                  <a:gd name="T15" fmla="*/ 186 h 335"/>
                  <a:gd name="T16" fmla="*/ 445 w 539"/>
                  <a:gd name="T17" fmla="*/ 74 h 335"/>
                  <a:gd name="T18" fmla="*/ 112 w 539"/>
                  <a:gd name="T19" fmla="*/ 56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9" h="335">
                    <a:moveTo>
                      <a:pt x="112" y="56"/>
                    </a:moveTo>
                    <a:lnTo>
                      <a:pt x="112" y="56"/>
                    </a:lnTo>
                    <a:cubicBezTo>
                      <a:pt x="112" y="56"/>
                      <a:pt x="93" y="149"/>
                      <a:pt x="56" y="186"/>
                    </a:cubicBezTo>
                    <a:cubicBezTo>
                      <a:pt x="38" y="223"/>
                      <a:pt x="0" y="223"/>
                      <a:pt x="0" y="279"/>
                    </a:cubicBezTo>
                    <a:cubicBezTo>
                      <a:pt x="0" y="315"/>
                      <a:pt x="19" y="334"/>
                      <a:pt x="93" y="334"/>
                    </a:cubicBezTo>
                    <a:cubicBezTo>
                      <a:pt x="167" y="334"/>
                      <a:pt x="297" y="315"/>
                      <a:pt x="353" y="315"/>
                    </a:cubicBezTo>
                    <a:cubicBezTo>
                      <a:pt x="409" y="315"/>
                      <a:pt x="464" y="334"/>
                      <a:pt x="483" y="297"/>
                    </a:cubicBezTo>
                    <a:cubicBezTo>
                      <a:pt x="483" y="241"/>
                      <a:pt x="464" y="241"/>
                      <a:pt x="501" y="186"/>
                    </a:cubicBezTo>
                    <a:cubicBezTo>
                      <a:pt x="538" y="112"/>
                      <a:pt x="501" y="74"/>
                      <a:pt x="445" y="74"/>
                    </a:cubicBezTo>
                    <a:cubicBezTo>
                      <a:pt x="390" y="74"/>
                      <a:pt x="130" y="0"/>
                      <a:pt x="112" y="56"/>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8" name="Freeform 21">
                <a:extLst>
                  <a:ext uri="{FF2B5EF4-FFF2-40B4-BE49-F238E27FC236}">
                    <a16:creationId xmlns:a16="http://schemas.microsoft.com/office/drawing/2014/main" id="{B05E44ED-B811-490E-3D3A-1D560EC4FA35}"/>
                  </a:ext>
                </a:extLst>
              </p:cNvPr>
              <p:cNvSpPr>
                <a:spLocks noChangeArrowheads="1"/>
              </p:cNvSpPr>
              <p:nvPr/>
            </p:nvSpPr>
            <p:spPr bwMode="auto">
              <a:xfrm>
                <a:off x="2468994" y="3167783"/>
                <a:ext cx="450142" cy="731009"/>
              </a:xfrm>
              <a:custGeom>
                <a:avLst/>
                <a:gdLst>
                  <a:gd name="T0" fmla="*/ 1763 w 1967"/>
                  <a:gd name="T1" fmla="*/ 1762 h 3191"/>
                  <a:gd name="T2" fmla="*/ 1763 w 1967"/>
                  <a:gd name="T3" fmla="*/ 1762 h 3191"/>
                  <a:gd name="T4" fmla="*/ 1651 w 1967"/>
                  <a:gd name="T5" fmla="*/ 1985 h 3191"/>
                  <a:gd name="T6" fmla="*/ 1503 w 1967"/>
                  <a:gd name="T7" fmla="*/ 2262 h 3191"/>
                  <a:gd name="T8" fmla="*/ 1614 w 1967"/>
                  <a:gd name="T9" fmla="*/ 2467 h 3191"/>
                  <a:gd name="T10" fmla="*/ 1651 w 1967"/>
                  <a:gd name="T11" fmla="*/ 2652 h 3191"/>
                  <a:gd name="T12" fmla="*/ 1855 w 1967"/>
                  <a:gd name="T13" fmla="*/ 2875 h 3191"/>
                  <a:gd name="T14" fmla="*/ 1892 w 1967"/>
                  <a:gd name="T15" fmla="*/ 3079 h 3191"/>
                  <a:gd name="T16" fmla="*/ 1744 w 1967"/>
                  <a:gd name="T17" fmla="*/ 3172 h 3191"/>
                  <a:gd name="T18" fmla="*/ 761 w 1967"/>
                  <a:gd name="T19" fmla="*/ 3172 h 3191"/>
                  <a:gd name="T20" fmla="*/ 650 w 1967"/>
                  <a:gd name="T21" fmla="*/ 3134 h 3191"/>
                  <a:gd name="T22" fmla="*/ 445 w 1967"/>
                  <a:gd name="T23" fmla="*/ 3098 h 3191"/>
                  <a:gd name="T24" fmla="*/ 353 w 1967"/>
                  <a:gd name="T25" fmla="*/ 3116 h 3191"/>
                  <a:gd name="T26" fmla="*/ 353 w 1967"/>
                  <a:gd name="T27" fmla="*/ 3023 h 3191"/>
                  <a:gd name="T28" fmla="*/ 315 w 1967"/>
                  <a:gd name="T29" fmla="*/ 2856 h 3191"/>
                  <a:gd name="T30" fmla="*/ 315 w 1967"/>
                  <a:gd name="T31" fmla="*/ 2801 h 3191"/>
                  <a:gd name="T32" fmla="*/ 279 w 1967"/>
                  <a:gd name="T33" fmla="*/ 2727 h 3191"/>
                  <a:gd name="T34" fmla="*/ 241 w 1967"/>
                  <a:gd name="T35" fmla="*/ 2689 h 3191"/>
                  <a:gd name="T36" fmla="*/ 185 w 1967"/>
                  <a:gd name="T37" fmla="*/ 2671 h 3191"/>
                  <a:gd name="T38" fmla="*/ 111 w 1967"/>
                  <a:gd name="T39" fmla="*/ 2652 h 3191"/>
                  <a:gd name="T40" fmla="*/ 56 w 1967"/>
                  <a:gd name="T41" fmla="*/ 2578 h 3191"/>
                  <a:gd name="T42" fmla="*/ 0 w 1967"/>
                  <a:gd name="T43" fmla="*/ 2485 h 3191"/>
                  <a:gd name="T44" fmla="*/ 37 w 1967"/>
                  <a:gd name="T45" fmla="*/ 2430 h 3191"/>
                  <a:gd name="T46" fmla="*/ 130 w 1967"/>
                  <a:gd name="T47" fmla="*/ 2262 h 3191"/>
                  <a:gd name="T48" fmla="*/ 204 w 1967"/>
                  <a:gd name="T49" fmla="*/ 2021 h 3191"/>
                  <a:gd name="T50" fmla="*/ 464 w 1967"/>
                  <a:gd name="T51" fmla="*/ 1947 h 3191"/>
                  <a:gd name="T52" fmla="*/ 631 w 1967"/>
                  <a:gd name="T53" fmla="*/ 2003 h 3191"/>
                  <a:gd name="T54" fmla="*/ 835 w 1967"/>
                  <a:gd name="T55" fmla="*/ 1799 h 3191"/>
                  <a:gd name="T56" fmla="*/ 1021 w 1967"/>
                  <a:gd name="T57" fmla="*/ 1428 h 3191"/>
                  <a:gd name="T58" fmla="*/ 1076 w 1967"/>
                  <a:gd name="T59" fmla="*/ 1261 h 3191"/>
                  <a:gd name="T60" fmla="*/ 1095 w 1967"/>
                  <a:gd name="T61" fmla="*/ 1224 h 3191"/>
                  <a:gd name="T62" fmla="*/ 1206 w 1967"/>
                  <a:gd name="T63" fmla="*/ 1094 h 3191"/>
                  <a:gd name="T64" fmla="*/ 1206 w 1967"/>
                  <a:gd name="T65" fmla="*/ 946 h 3191"/>
                  <a:gd name="T66" fmla="*/ 1298 w 1967"/>
                  <a:gd name="T67" fmla="*/ 816 h 3191"/>
                  <a:gd name="T68" fmla="*/ 1373 w 1967"/>
                  <a:gd name="T69" fmla="*/ 704 h 3191"/>
                  <a:gd name="T70" fmla="*/ 1354 w 1967"/>
                  <a:gd name="T71" fmla="*/ 537 h 3191"/>
                  <a:gd name="T72" fmla="*/ 1187 w 1967"/>
                  <a:gd name="T73" fmla="*/ 371 h 3191"/>
                  <a:gd name="T74" fmla="*/ 1039 w 1967"/>
                  <a:gd name="T75" fmla="*/ 278 h 3191"/>
                  <a:gd name="T76" fmla="*/ 1224 w 1967"/>
                  <a:gd name="T77" fmla="*/ 0 h 3191"/>
                  <a:gd name="T78" fmla="*/ 1410 w 1967"/>
                  <a:gd name="T79" fmla="*/ 389 h 3191"/>
                  <a:gd name="T80" fmla="*/ 1577 w 1967"/>
                  <a:gd name="T81" fmla="*/ 537 h 3191"/>
                  <a:gd name="T82" fmla="*/ 1595 w 1967"/>
                  <a:gd name="T83" fmla="*/ 649 h 3191"/>
                  <a:gd name="T84" fmla="*/ 1577 w 1967"/>
                  <a:gd name="T85" fmla="*/ 760 h 3191"/>
                  <a:gd name="T86" fmla="*/ 1633 w 1967"/>
                  <a:gd name="T87" fmla="*/ 983 h 3191"/>
                  <a:gd name="T88" fmla="*/ 1484 w 1967"/>
                  <a:gd name="T89" fmla="*/ 1149 h 3191"/>
                  <a:gd name="T90" fmla="*/ 1336 w 1967"/>
                  <a:gd name="T91" fmla="*/ 1205 h 3191"/>
                  <a:gd name="T92" fmla="*/ 1428 w 1967"/>
                  <a:gd name="T93" fmla="*/ 1372 h 3191"/>
                  <a:gd name="T94" fmla="*/ 1688 w 1967"/>
                  <a:gd name="T95" fmla="*/ 1576 h 3191"/>
                  <a:gd name="T96" fmla="*/ 1763 w 1967"/>
                  <a:gd name="T97" fmla="*/ 1762 h 3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67" h="3191">
                    <a:moveTo>
                      <a:pt x="1763" y="1762"/>
                    </a:moveTo>
                    <a:lnTo>
                      <a:pt x="1763" y="1762"/>
                    </a:lnTo>
                    <a:cubicBezTo>
                      <a:pt x="1763" y="1762"/>
                      <a:pt x="1688" y="1910"/>
                      <a:pt x="1651" y="1985"/>
                    </a:cubicBezTo>
                    <a:cubicBezTo>
                      <a:pt x="1614" y="2059"/>
                      <a:pt x="1484" y="2151"/>
                      <a:pt x="1503" y="2262"/>
                    </a:cubicBezTo>
                    <a:cubicBezTo>
                      <a:pt x="1540" y="2374"/>
                      <a:pt x="1577" y="2356"/>
                      <a:pt x="1614" y="2467"/>
                    </a:cubicBezTo>
                    <a:cubicBezTo>
                      <a:pt x="1633" y="2578"/>
                      <a:pt x="1558" y="2559"/>
                      <a:pt x="1651" y="2652"/>
                    </a:cubicBezTo>
                    <a:cubicBezTo>
                      <a:pt x="1725" y="2727"/>
                      <a:pt x="1818" y="2819"/>
                      <a:pt x="1855" y="2875"/>
                    </a:cubicBezTo>
                    <a:cubicBezTo>
                      <a:pt x="1911" y="2912"/>
                      <a:pt x="1966" y="2986"/>
                      <a:pt x="1892" y="3079"/>
                    </a:cubicBezTo>
                    <a:cubicBezTo>
                      <a:pt x="1837" y="3153"/>
                      <a:pt x="1855" y="3190"/>
                      <a:pt x="1744" y="3172"/>
                    </a:cubicBezTo>
                    <a:cubicBezTo>
                      <a:pt x="1614" y="3172"/>
                      <a:pt x="872" y="3098"/>
                      <a:pt x="761" y="3172"/>
                    </a:cubicBezTo>
                    <a:cubicBezTo>
                      <a:pt x="761" y="3172"/>
                      <a:pt x="724" y="3134"/>
                      <a:pt x="650" y="3134"/>
                    </a:cubicBezTo>
                    <a:cubicBezTo>
                      <a:pt x="556" y="3134"/>
                      <a:pt x="464" y="3098"/>
                      <a:pt x="445" y="3098"/>
                    </a:cubicBezTo>
                    <a:cubicBezTo>
                      <a:pt x="427" y="3098"/>
                      <a:pt x="353" y="3116"/>
                      <a:pt x="353" y="3116"/>
                    </a:cubicBezTo>
                    <a:cubicBezTo>
                      <a:pt x="353" y="3116"/>
                      <a:pt x="353" y="3060"/>
                      <a:pt x="353" y="3023"/>
                    </a:cubicBezTo>
                    <a:cubicBezTo>
                      <a:pt x="353" y="2968"/>
                      <a:pt x="334" y="2893"/>
                      <a:pt x="315" y="2856"/>
                    </a:cubicBezTo>
                    <a:cubicBezTo>
                      <a:pt x="315" y="2838"/>
                      <a:pt x="315" y="2838"/>
                      <a:pt x="315" y="2801"/>
                    </a:cubicBezTo>
                    <a:cubicBezTo>
                      <a:pt x="315" y="2763"/>
                      <a:pt x="315" y="2727"/>
                      <a:pt x="279" y="2727"/>
                    </a:cubicBezTo>
                    <a:cubicBezTo>
                      <a:pt x="241" y="2727"/>
                      <a:pt x="260" y="2727"/>
                      <a:pt x="241" y="2689"/>
                    </a:cubicBezTo>
                    <a:cubicBezTo>
                      <a:pt x="223" y="2652"/>
                      <a:pt x="223" y="2652"/>
                      <a:pt x="185" y="2671"/>
                    </a:cubicBezTo>
                    <a:cubicBezTo>
                      <a:pt x="167" y="2689"/>
                      <a:pt x="149" y="2689"/>
                      <a:pt x="111" y="2652"/>
                    </a:cubicBezTo>
                    <a:cubicBezTo>
                      <a:pt x="93" y="2615"/>
                      <a:pt x="93" y="2615"/>
                      <a:pt x="56" y="2578"/>
                    </a:cubicBezTo>
                    <a:cubicBezTo>
                      <a:pt x="37" y="2541"/>
                      <a:pt x="0" y="2485"/>
                      <a:pt x="0" y="2485"/>
                    </a:cubicBezTo>
                    <a:cubicBezTo>
                      <a:pt x="0" y="2485"/>
                      <a:pt x="19" y="2448"/>
                      <a:pt x="37" y="2430"/>
                    </a:cubicBezTo>
                    <a:cubicBezTo>
                      <a:pt x="56" y="2392"/>
                      <a:pt x="111" y="2318"/>
                      <a:pt x="130" y="2262"/>
                    </a:cubicBezTo>
                    <a:cubicBezTo>
                      <a:pt x="130" y="2207"/>
                      <a:pt x="130" y="2077"/>
                      <a:pt x="204" y="2021"/>
                    </a:cubicBezTo>
                    <a:cubicBezTo>
                      <a:pt x="260" y="1966"/>
                      <a:pt x="334" y="1891"/>
                      <a:pt x="464" y="1947"/>
                    </a:cubicBezTo>
                    <a:cubicBezTo>
                      <a:pt x="594" y="1985"/>
                      <a:pt x="556" y="2003"/>
                      <a:pt x="631" y="2003"/>
                    </a:cubicBezTo>
                    <a:cubicBezTo>
                      <a:pt x="686" y="2003"/>
                      <a:pt x="724" y="2003"/>
                      <a:pt x="835" y="1799"/>
                    </a:cubicBezTo>
                    <a:cubicBezTo>
                      <a:pt x="927" y="1595"/>
                      <a:pt x="1021" y="1428"/>
                      <a:pt x="1021" y="1428"/>
                    </a:cubicBezTo>
                    <a:cubicBezTo>
                      <a:pt x="1021" y="1428"/>
                      <a:pt x="1076" y="1279"/>
                      <a:pt x="1076" y="1261"/>
                    </a:cubicBezTo>
                    <a:cubicBezTo>
                      <a:pt x="1095" y="1243"/>
                      <a:pt x="1095" y="1224"/>
                      <a:pt x="1095" y="1224"/>
                    </a:cubicBezTo>
                    <a:cubicBezTo>
                      <a:pt x="1095" y="1224"/>
                      <a:pt x="1169" y="1131"/>
                      <a:pt x="1206" y="1094"/>
                    </a:cubicBezTo>
                    <a:cubicBezTo>
                      <a:pt x="1224" y="1057"/>
                      <a:pt x="1243" y="1020"/>
                      <a:pt x="1206" y="946"/>
                    </a:cubicBezTo>
                    <a:cubicBezTo>
                      <a:pt x="1206" y="946"/>
                      <a:pt x="1206" y="908"/>
                      <a:pt x="1298" y="816"/>
                    </a:cubicBezTo>
                    <a:cubicBezTo>
                      <a:pt x="1298" y="816"/>
                      <a:pt x="1373" y="742"/>
                      <a:pt x="1373" y="704"/>
                    </a:cubicBezTo>
                    <a:cubicBezTo>
                      <a:pt x="1392" y="686"/>
                      <a:pt x="1392" y="593"/>
                      <a:pt x="1354" y="537"/>
                    </a:cubicBezTo>
                    <a:cubicBezTo>
                      <a:pt x="1317" y="501"/>
                      <a:pt x="1187" y="371"/>
                      <a:pt x="1187" y="371"/>
                    </a:cubicBezTo>
                    <a:cubicBezTo>
                      <a:pt x="1039" y="278"/>
                      <a:pt x="1039" y="278"/>
                      <a:pt x="1039" y="278"/>
                    </a:cubicBezTo>
                    <a:cubicBezTo>
                      <a:pt x="1039" y="278"/>
                      <a:pt x="1224" y="55"/>
                      <a:pt x="1224" y="0"/>
                    </a:cubicBezTo>
                    <a:cubicBezTo>
                      <a:pt x="1224" y="0"/>
                      <a:pt x="1373" y="333"/>
                      <a:pt x="1410" y="389"/>
                    </a:cubicBezTo>
                    <a:cubicBezTo>
                      <a:pt x="1447" y="426"/>
                      <a:pt x="1521" y="519"/>
                      <a:pt x="1577" y="537"/>
                    </a:cubicBezTo>
                    <a:cubicBezTo>
                      <a:pt x="1651" y="575"/>
                      <a:pt x="1633" y="630"/>
                      <a:pt x="1595" y="649"/>
                    </a:cubicBezTo>
                    <a:cubicBezTo>
                      <a:pt x="1577" y="686"/>
                      <a:pt x="1558" y="704"/>
                      <a:pt x="1577" y="760"/>
                    </a:cubicBezTo>
                    <a:cubicBezTo>
                      <a:pt x="1577" y="834"/>
                      <a:pt x="1669" y="908"/>
                      <a:pt x="1633" y="983"/>
                    </a:cubicBezTo>
                    <a:cubicBezTo>
                      <a:pt x="1614" y="1038"/>
                      <a:pt x="1577" y="1094"/>
                      <a:pt x="1484" y="1149"/>
                    </a:cubicBezTo>
                    <a:cubicBezTo>
                      <a:pt x="1373" y="1187"/>
                      <a:pt x="1336" y="1187"/>
                      <a:pt x="1336" y="1205"/>
                    </a:cubicBezTo>
                    <a:cubicBezTo>
                      <a:pt x="1317" y="1243"/>
                      <a:pt x="1317" y="1335"/>
                      <a:pt x="1428" y="1372"/>
                    </a:cubicBezTo>
                    <a:cubicBezTo>
                      <a:pt x="1558" y="1409"/>
                      <a:pt x="1633" y="1409"/>
                      <a:pt x="1688" y="1576"/>
                    </a:cubicBezTo>
                    <a:cubicBezTo>
                      <a:pt x="1744" y="1762"/>
                      <a:pt x="1763" y="1762"/>
                      <a:pt x="1763" y="1762"/>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39" name="Freeform 22">
                <a:extLst>
                  <a:ext uri="{FF2B5EF4-FFF2-40B4-BE49-F238E27FC236}">
                    <a16:creationId xmlns:a16="http://schemas.microsoft.com/office/drawing/2014/main" id="{62986C99-E3FA-2CBA-436C-0A2AB004EE0C}"/>
                  </a:ext>
                </a:extLst>
              </p:cNvPr>
              <p:cNvSpPr>
                <a:spLocks noChangeArrowheads="1"/>
              </p:cNvSpPr>
              <p:nvPr/>
            </p:nvSpPr>
            <p:spPr bwMode="auto">
              <a:xfrm>
                <a:off x="2473031" y="3884657"/>
                <a:ext cx="352241" cy="340262"/>
              </a:xfrm>
              <a:custGeom>
                <a:avLst/>
                <a:gdLst>
                  <a:gd name="T0" fmla="*/ 575 w 1540"/>
                  <a:gd name="T1" fmla="*/ 1484 h 1485"/>
                  <a:gd name="T2" fmla="*/ 575 w 1540"/>
                  <a:gd name="T3" fmla="*/ 1484 h 1485"/>
                  <a:gd name="T4" fmla="*/ 667 w 1540"/>
                  <a:gd name="T5" fmla="*/ 1409 h 1485"/>
                  <a:gd name="T6" fmla="*/ 816 w 1540"/>
                  <a:gd name="T7" fmla="*/ 1465 h 1485"/>
                  <a:gd name="T8" fmla="*/ 834 w 1540"/>
                  <a:gd name="T9" fmla="*/ 1298 h 1485"/>
                  <a:gd name="T10" fmla="*/ 797 w 1540"/>
                  <a:gd name="T11" fmla="*/ 1187 h 1485"/>
                  <a:gd name="T12" fmla="*/ 983 w 1540"/>
                  <a:gd name="T13" fmla="*/ 1020 h 1485"/>
                  <a:gd name="T14" fmla="*/ 1113 w 1540"/>
                  <a:gd name="T15" fmla="*/ 1076 h 1485"/>
                  <a:gd name="T16" fmla="*/ 1354 w 1540"/>
                  <a:gd name="T17" fmla="*/ 1168 h 1485"/>
                  <a:gd name="T18" fmla="*/ 1502 w 1540"/>
                  <a:gd name="T19" fmla="*/ 908 h 1485"/>
                  <a:gd name="T20" fmla="*/ 1409 w 1540"/>
                  <a:gd name="T21" fmla="*/ 631 h 1485"/>
                  <a:gd name="T22" fmla="*/ 1335 w 1540"/>
                  <a:gd name="T23" fmla="*/ 446 h 1485"/>
                  <a:gd name="T24" fmla="*/ 1409 w 1540"/>
                  <a:gd name="T25" fmla="*/ 223 h 1485"/>
                  <a:gd name="T26" fmla="*/ 1205 w 1540"/>
                  <a:gd name="T27" fmla="*/ 260 h 1485"/>
                  <a:gd name="T28" fmla="*/ 1113 w 1540"/>
                  <a:gd name="T29" fmla="*/ 205 h 1485"/>
                  <a:gd name="T30" fmla="*/ 1038 w 1540"/>
                  <a:gd name="T31" fmla="*/ 0 h 1485"/>
                  <a:gd name="T32" fmla="*/ 742 w 1540"/>
                  <a:gd name="T33" fmla="*/ 38 h 1485"/>
                  <a:gd name="T34" fmla="*/ 723 w 1540"/>
                  <a:gd name="T35" fmla="*/ 112 h 1485"/>
                  <a:gd name="T36" fmla="*/ 705 w 1540"/>
                  <a:gd name="T37" fmla="*/ 223 h 1485"/>
                  <a:gd name="T38" fmla="*/ 593 w 1540"/>
                  <a:gd name="T39" fmla="*/ 241 h 1485"/>
                  <a:gd name="T40" fmla="*/ 445 w 1540"/>
                  <a:gd name="T41" fmla="*/ 260 h 1485"/>
                  <a:gd name="T42" fmla="*/ 278 w 1540"/>
                  <a:gd name="T43" fmla="*/ 241 h 1485"/>
                  <a:gd name="T44" fmla="*/ 222 w 1540"/>
                  <a:gd name="T45" fmla="*/ 223 h 1485"/>
                  <a:gd name="T46" fmla="*/ 222 w 1540"/>
                  <a:gd name="T47" fmla="*/ 353 h 1485"/>
                  <a:gd name="T48" fmla="*/ 166 w 1540"/>
                  <a:gd name="T49" fmla="*/ 612 h 1485"/>
                  <a:gd name="T50" fmla="*/ 74 w 1540"/>
                  <a:gd name="T51" fmla="*/ 742 h 1485"/>
                  <a:gd name="T52" fmla="*/ 18 w 1540"/>
                  <a:gd name="T53" fmla="*/ 760 h 1485"/>
                  <a:gd name="T54" fmla="*/ 74 w 1540"/>
                  <a:gd name="T55" fmla="*/ 872 h 1485"/>
                  <a:gd name="T56" fmla="*/ 74 w 1540"/>
                  <a:gd name="T57" fmla="*/ 927 h 1485"/>
                  <a:gd name="T58" fmla="*/ 260 w 1540"/>
                  <a:gd name="T59" fmla="*/ 1224 h 1485"/>
                  <a:gd name="T60" fmla="*/ 575 w 1540"/>
                  <a:gd name="T61" fmla="*/ 1484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40" h="1485">
                    <a:moveTo>
                      <a:pt x="575" y="1484"/>
                    </a:moveTo>
                    <a:lnTo>
                      <a:pt x="575" y="1484"/>
                    </a:lnTo>
                    <a:cubicBezTo>
                      <a:pt x="612" y="1484"/>
                      <a:pt x="556" y="1391"/>
                      <a:pt x="667" y="1409"/>
                    </a:cubicBezTo>
                    <a:cubicBezTo>
                      <a:pt x="779" y="1428"/>
                      <a:pt x="760" y="1484"/>
                      <a:pt x="816" y="1465"/>
                    </a:cubicBezTo>
                    <a:cubicBezTo>
                      <a:pt x="890" y="1428"/>
                      <a:pt x="872" y="1373"/>
                      <a:pt x="834" y="1298"/>
                    </a:cubicBezTo>
                    <a:cubicBezTo>
                      <a:pt x="797" y="1243"/>
                      <a:pt x="723" y="1224"/>
                      <a:pt x="797" y="1187"/>
                    </a:cubicBezTo>
                    <a:cubicBezTo>
                      <a:pt x="872" y="1131"/>
                      <a:pt x="964" y="1038"/>
                      <a:pt x="983" y="1020"/>
                    </a:cubicBezTo>
                    <a:cubicBezTo>
                      <a:pt x="1020" y="1002"/>
                      <a:pt x="1002" y="1002"/>
                      <a:pt x="1113" y="1076"/>
                    </a:cubicBezTo>
                    <a:cubicBezTo>
                      <a:pt x="1224" y="1168"/>
                      <a:pt x="1279" y="1224"/>
                      <a:pt x="1354" y="1168"/>
                    </a:cubicBezTo>
                    <a:cubicBezTo>
                      <a:pt x="1428" y="1094"/>
                      <a:pt x="1539" y="1020"/>
                      <a:pt x="1502" y="908"/>
                    </a:cubicBezTo>
                    <a:cubicBezTo>
                      <a:pt x="1465" y="797"/>
                      <a:pt x="1484" y="686"/>
                      <a:pt x="1409" y="631"/>
                    </a:cubicBezTo>
                    <a:cubicBezTo>
                      <a:pt x="1335" y="556"/>
                      <a:pt x="1261" y="501"/>
                      <a:pt x="1335" y="446"/>
                    </a:cubicBezTo>
                    <a:cubicBezTo>
                      <a:pt x="1391" y="372"/>
                      <a:pt x="1502" y="279"/>
                      <a:pt x="1409" y="223"/>
                    </a:cubicBezTo>
                    <a:cubicBezTo>
                      <a:pt x="1335" y="167"/>
                      <a:pt x="1243" y="241"/>
                      <a:pt x="1205" y="260"/>
                    </a:cubicBezTo>
                    <a:cubicBezTo>
                      <a:pt x="1168" y="260"/>
                      <a:pt x="1150" y="279"/>
                      <a:pt x="1113" y="205"/>
                    </a:cubicBezTo>
                    <a:cubicBezTo>
                      <a:pt x="1076" y="130"/>
                      <a:pt x="1038" y="0"/>
                      <a:pt x="1038" y="0"/>
                    </a:cubicBezTo>
                    <a:cubicBezTo>
                      <a:pt x="1038" y="0"/>
                      <a:pt x="760" y="19"/>
                      <a:pt x="742" y="38"/>
                    </a:cubicBezTo>
                    <a:cubicBezTo>
                      <a:pt x="742" y="38"/>
                      <a:pt x="742" y="75"/>
                      <a:pt x="723" y="112"/>
                    </a:cubicBezTo>
                    <a:cubicBezTo>
                      <a:pt x="705" y="130"/>
                      <a:pt x="705" y="205"/>
                      <a:pt x="705" y="223"/>
                    </a:cubicBezTo>
                    <a:cubicBezTo>
                      <a:pt x="705" y="241"/>
                      <a:pt x="667" y="241"/>
                      <a:pt x="593" y="241"/>
                    </a:cubicBezTo>
                    <a:cubicBezTo>
                      <a:pt x="537" y="241"/>
                      <a:pt x="482" y="260"/>
                      <a:pt x="445" y="260"/>
                    </a:cubicBezTo>
                    <a:cubicBezTo>
                      <a:pt x="426" y="260"/>
                      <a:pt x="315" y="260"/>
                      <a:pt x="278" y="241"/>
                    </a:cubicBezTo>
                    <a:cubicBezTo>
                      <a:pt x="241" y="241"/>
                      <a:pt x="222" y="223"/>
                      <a:pt x="222" y="223"/>
                    </a:cubicBezTo>
                    <a:cubicBezTo>
                      <a:pt x="222" y="223"/>
                      <a:pt x="241" y="297"/>
                      <a:pt x="222" y="353"/>
                    </a:cubicBezTo>
                    <a:cubicBezTo>
                      <a:pt x="204" y="409"/>
                      <a:pt x="204" y="519"/>
                      <a:pt x="166" y="612"/>
                    </a:cubicBezTo>
                    <a:cubicBezTo>
                      <a:pt x="130" y="686"/>
                      <a:pt x="111" y="742"/>
                      <a:pt x="74" y="742"/>
                    </a:cubicBezTo>
                    <a:cubicBezTo>
                      <a:pt x="37" y="742"/>
                      <a:pt x="0" y="705"/>
                      <a:pt x="18" y="760"/>
                    </a:cubicBezTo>
                    <a:cubicBezTo>
                      <a:pt x="37" y="816"/>
                      <a:pt x="74" y="853"/>
                      <a:pt x="74" y="872"/>
                    </a:cubicBezTo>
                    <a:cubicBezTo>
                      <a:pt x="74" y="890"/>
                      <a:pt x="37" y="890"/>
                      <a:pt x="74" y="927"/>
                    </a:cubicBezTo>
                    <a:cubicBezTo>
                      <a:pt x="92" y="964"/>
                      <a:pt x="185" y="1131"/>
                      <a:pt x="260" y="1224"/>
                    </a:cubicBezTo>
                    <a:cubicBezTo>
                      <a:pt x="352" y="1298"/>
                      <a:pt x="445" y="1428"/>
                      <a:pt x="575" y="1484"/>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0" name="Freeform 23">
                <a:extLst>
                  <a:ext uri="{FF2B5EF4-FFF2-40B4-BE49-F238E27FC236}">
                    <a16:creationId xmlns:a16="http://schemas.microsoft.com/office/drawing/2014/main" id="{FC44C9CC-B331-27B4-BF28-8BD10397244A}"/>
                  </a:ext>
                </a:extLst>
              </p:cNvPr>
              <p:cNvSpPr>
                <a:spLocks noChangeArrowheads="1"/>
              </p:cNvSpPr>
              <p:nvPr/>
            </p:nvSpPr>
            <p:spPr bwMode="auto">
              <a:xfrm>
                <a:off x="2605248" y="3791766"/>
                <a:ext cx="428947" cy="522005"/>
              </a:xfrm>
              <a:custGeom>
                <a:avLst/>
                <a:gdLst>
                  <a:gd name="T0" fmla="*/ 1836 w 1873"/>
                  <a:gd name="T1" fmla="*/ 111 h 2281"/>
                  <a:gd name="T2" fmla="*/ 1836 w 1873"/>
                  <a:gd name="T3" fmla="*/ 111 h 2281"/>
                  <a:gd name="T4" fmla="*/ 1706 w 1873"/>
                  <a:gd name="T5" fmla="*/ 36 h 2281"/>
                  <a:gd name="T6" fmla="*/ 1484 w 1873"/>
                  <a:gd name="T7" fmla="*/ 74 h 2281"/>
                  <a:gd name="T8" fmla="*/ 1372 w 1873"/>
                  <a:gd name="T9" fmla="*/ 222 h 2281"/>
                  <a:gd name="T10" fmla="*/ 1335 w 1873"/>
                  <a:gd name="T11" fmla="*/ 296 h 2281"/>
                  <a:gd name="T12" fmla="*/ 1280 w 1873"/>
                  <a:gd name="T13" fmla="*/ 389 h 2281"/>
                  <a:gd name="T14" fmla="*/ 1224 w 1873"/>
                  <a:gd name="T15" fmla="*/ 445 h 2281"/>
                  <a:gd name="T16" fmla="*/ 927 w 1873"/>
                  <a:gd name="T17" fmla="*/ 426 h 2281"/>
                  <a:gd name="T18" fmla="*/ 463 w 1873"/>
                  <a:gd name="T19" fmla="*/ 407 h 2281"/>
                  <a:gd name="T20" fmla="*/ 556 w 1873"/>
                  <a:gd name="T21" fmla="*/ 648 h 2281"/>
                  <a:gd name="T22" fmla="*/ 668 w 1873"/>
                  <a:gd name="T23" fmla="*/ 648 h 2281"/>
                  <a:gd name="T24" fmla="*/ 872 w 1873"/>
                  <a:gd name="T25" fmla="*/ 648 h 2281"/>
                  <a:gd name="T26" fmla="*/ 816 w 1873"/>
                  <a:gd name="T27" fmla="*/ 779 h 2281"/>
                  <a:gd name="T28" fmla="*/ 723 w 1873"/>
                  <a:gd name="T29" fmla="*/ 870 h 2281"/>
                  <a:gd name="T30" fmla="*/ 798 w 1873"/>
                  <a:gd name="T31" fmla="*/ 1000 h 2281"/>
                  <a:gd name="T32" fmla="*/ 890 w 1873"/>
                  <a:gd name="T33" fmla="*/ 1130 h 2281"/>
                  <a:gd name="T34" fmla="*/ 927 w 1873"/>
                  <a:gd name="T35" fmla="*/ 1297 h 2281"/>
                  <a:gd name="T36" fmla="*/ 909 w 1873"/>
                  <a:gd name="T37" fmla="*/ 1445 h 2281"/>
                  <a:gd name="T38" fmla="*/ 760 w 1873"/>
                  <a:gd name="T39" fmla="*/ 1594 h 2281"/>
                  <a:gd name="T40" fmla="*/ 630 w 1873"/>
                  <a:gd name="T41" fmla="*/ 1557 h 2281"/>
                  <a:gd name="T42" fmla="*/ 445 w 1873"/>
                  <a:gd name="T43" fmla="*/ 1427 h 2281"/>
                  <a:gd name="T44" fmla="*/ 408 w 1873"/>
                  <a:gd name="T45" fmla="*/ 1427 h 2281"/>
                  <a:gd name="T46" fmla="*/ 222 w 1873"/>
                  <a:gd name="T47" fmla="*/ 1594 h 2281"/>
                  <a:gd name="T48" fmla="*/ 204 w 1873"/>
                  <a:gd name="T49" fmla="*/ 1650 h 2281"/>
                  <a:gd name="T50" fmla="*/ 278 w 1873"/>
                  <a:gd name="T51" fmla="*/ 1780 h 2281"/>
                  <a:gd name="T52" fmla="*/ 222 w 1873"/>
                  <a:gd name="T53" fmla="*/ 1872 h 2281"/>
                  <a:gd name="T54" fmla="*/ 148 w 1873"/>
                  <a:gd name="T55" fmla="*/ 1835 h 2281"/>
                  <a:gd name="T56" fmla="*/ 56 w 1873"/>
                  <a:gd name="T57" fmla="*/ 1816 h 2281"/>
                  <a:gd name="T58" fmla="*/ 0 w 1873"/>
                  <a:gd name="T59" fmla="*/ 1891 h 2281"/>
                  <a:gd name="T60" fmla="*/ 130 w 1873"/>
                  <a:gd name="T61" fmla="*/ 2021 h 2281"/>
                  <a:gd name="T62" fmla="*/ 204 w 1873"/>
                  <a:gd name="T63" fmla="*/ 2187 h 2281"/>
                  <a:gd name="T64" fmla="*/ 241 w 1873"/>
                  <a:gd name="T65" fmla="*/ 2280 h 2281"/>
                  <a:gd name="T66" fmla="*/ 333 w 1873"/>
                  <a:gd name="T67" fmla="*/ 2206 h 2281"/>
                  <a:gd name="T68" fmla="*/ 482 w 1873"/>
                  <a:gd name="T69" fmla="*/ 2095 h 2281"/>
                  <a:gd name="T70" fmla="*/ 760 w 1873"/>
                  <a:gd name="T71" fmla="*/ 2076 h 2281"/>
                  <a:gd name="T72" fmla="*/ 1057 w 1873"/>
                  <a:gd name="T73" fmla="*/ 1928 h 2281"/>
                  <a:gd name="T74" fmla="*/ 1187 w 1873"/>
                  <a:gd name="T75" fmla="*/ 1816 h 2281"/>
                  <a:gd name="T76" fmla="*/ 1243 w 1873"/>
                  <a:gd name="T77" fmla="*/ 1612 h 2281"/>
                  <a:gd name="T78" fmla="*/ 1335 w 1873"/>
                  <a:gd name="T79" fmla="*/ 1427 h 2281"/>
                  <a:gd name="T80" fmla="*/ 1391 w 1873"/>
                  <a:gd name="T81" fmla="*/ 1260 h 2281"/>
                  <a:gd name="T82" fmla="*/ 1595 w 1873"/>
                  <a:gd name="T83" fmla="*/ 1093 h 2281"/>
                  <a:gd name="T84" fmla="*/ 1687 w 1873"/>
                  <a:gd name="T85" fmla="*/ 889 h 2281"/>
                  <a:gd name="T86" fmla="*/ 1742 w 1873"/>
                  <a:gd name="T87" fmla="*/ 500 h 2281"/>
                  <a:gd name="T88" fmla="*/ 1872 w 1873"/>
                  <a:gd name="T89" fmla="*/ 203 h 2281"/>
                  <a:gd name="T90" fmla="*/ 1836 w 1873"/>
                  <a:gd name="T91" fmla="*/ 111 h 2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3" h="2281">
                    <a:moveTo>
                      <a:pt x="1836" y="111"/>
                    </a:moveTo>
                    <a:lnTo>
                      <a:pt x="1836" y="111"/>
                    </a:lnTo>
                    <a:cubicBezTo>
                      <a:pt x="1836" y="111"/>
                      <a:pt x="1854" y="74"/>
                      <a:pt x="1706" y="36"/>
                    </a:cubicBezTo>
                    <a:cubicBezTo>
                      <a:pt x="1558" y="0"/>
                      <a:pt x="1521" y="0"/>
                      <a:pt x="1484" y="74"/>
                    </a:cubicBezTo>
                    <a:cubicBezTo>
                      <a:pt x="1428" y="129"/>
                      <a:pt x="1410" y="203"/>
                      <a:pt x="1372" y="222"/>
                    </a:cubicBezTo>
                    <a:cubicBezTo>
                      <a:pt x="1354" y="259"/>
                      <a:pt x="1335" y="296"/>
                      <a:pt x="1335" y="296"/>
                    </a:cubicBezTo>
                    <a:cubicBezTo>
                      <a:pt x="1280" y="389"/>
                      <a:pt x="1280" y="389"/>
                      <a:pt x="1280" y="389"/>
                    </a:cubicBezTo>
                    <a:cubicBezTo>
                      <a:pt x="1280" y="389"/>
                      <a:pt x="1261" y="426"/>
                      <a:pt x="1224" y="445"/>
                    </a:cubicBezTo>
                    <a:cubicBezTo>
                      <a:pt x="1187" y="445"/>
                      <a:pt x="927" y="426"/>
                      <a:pt x="927" y="426"/>
                    </a:cubicBezTo>
                    <a:cubicBezTo>
                      <a:pt x="463" y="407"/>
                      <a:pt x="463" y="407"/>
                      <a:pt x="463" y="407"/>
                    </a:cubicBezTo>
                    <a:cubicBezTo>
                      <a:pt x="556" y="648"/>
                      <a:pt x="556" y="648"/>
                      <a:pt x="556" y="648"/>
                    </a:cubicBezTo>
                    <a:cubicBezTo>
                      <a:pt x="556" y="648"/>
                      <a:pt x="575" y="686"/>
                      <a:pt x="668" y="648"/>
                    </a:cubicBezTo>
                    <a:cubicBezTo>
                      <a:pt x="742" y="612"/>
                      <a:pt x="816" y="556"/>
                      <a:pt x="872" y="648"/>
                    </a:cubicBezTo>
                    <a:cubicBezTo>
                      <a:pt x="872" y="648"/>
                      <a:pt x="872" y="723"/>
                      <a:pt x="816" y="779"/>
                    </a:cubicBezTo>
                    <a:cubicBezTo>
                      <a:pt x="779" y="816"/>
                      <a:pt x="723" y="852"/>
                      <a:pt x="723" y="870"/>
                    </a:cubicBezTo>
                    <a:cubicBezTo>
                      <a:pt x="723" y="889"/>
                      <a:pt x="742" y="944"/>
                      <a:pt x="798" y="1000"/>
                    </a:cubicBezTo>
                    <a:cubicBezTo>
                      <a:pt x="853" y="1038"/>
                      <a:pt x="890" y="1112"/>
                      <a:pt x="890" y="1130"/>
                    </a:cubicBezTo>
                    <a:cubicBezTo>
                      <a:pt x="890" y="1167"/>
                      <a:pt x="927" y="1279"/>
                      <a:pt x="927" y="1297"/>
                    </a:cubicBezTo>
                    <a:cubicBezTo>
                      <a:pt x="927" y="1297"/>
                      <a:pt x="964" y="1371"/>
                      <a:pt x="909" y="1445"/>
                    </a:cubicBezTo>
                    <a:cubicBezTo>
                      <a:pt x="853" y="1520"/>
                      <a:pt x="760" y="1594"/>
                      <a:pt x="760" y="1594"/>
                    </a:cubicBezTo>
                    <a:cubicBezTo>
                      <a:pt x="760" y="1594"/>
                      <a:pt x="704" y="1631"/>
                      <a:pt x="630" y="1557"/>
                    </a:cubicBezTo>
                    <a:cubicBezTo>
                      <a:pt x="575" y="1501"/>
                      <a:pt x="445" y="1427"/>
                      <a:pt x="445" y="1427"/>
                    </a:cubicBezTo>
                    <a:cubicBezTo>
                      <a:pt x="445" y="1427"/>
                      <a:pt x="427" y="1409"/>
                      <a:pt x="408" y="1427"/>
                    </a:cubicBezTo>
                    <a:cubicBezTo>
                      <a:pt x="389" y="1445"/>
                      <a:pt x="241" y="1575"/>
                      <a:pt x="222" y="1594"/>
                    </a:cubicBezTo>
                    <a:cubicBezTo>
                      <a:pt x="204" y="1594"/>
                      <a:pt x="167" y="1631"/>
                      <a:pt x="204" y="1650"/>
                    </a:cubicBezTo>
                    <a:cubicBezTo>
                      <a:pt x="241" y="1668"/>
                      <a:pt x="297" y="1742"/>
                      <a:pt x="278" y="1780"/>
                    </a:cubicBezTo>
                    <a:cubicBezTo>
                      <a:pt x="278" y="1798"/>
                      <a:pt x="315" y="1854"/>
                      <a:pt x="222" y="1872"/>
                    </a:cubicBezTo>
                    <a:cubicBezTo>
                      <a:pt x="222" y="1872"/>
                      <a:pt x="185" y="1835"/>
                      <a:pt x="148" y="1835"/>
                    </a:cubicBezTo>
                    <a:cubicBezTo>
                      <a:pt x="130" y="1816"/>
                      <a:pt x="74" y="1816"/>
                      <a:pt x="56" y="1816"/>
                    </a:cubicBezTo>
                    <a:cubicBezTo>
                      <a:pt x="37" y="1816"/>
                      <a:pt x="18" y="1835"/>
                      <a:pt x="0" y="1891"/>
                    </a:cubicBezTo>
                    <a:cubicBezTo>
                      <a:pt x="0" y="1891"/>
                      <a:pt x="111" y="2002"/>
                      <a:pt x="130" y="2021"/>
                    </a:cubicBezTo>
                    <a:cubicBezTo>
                      <a:pt x="148" y="2057"/>
                      <a:pt x="185" y="2095"/>
                      <a:pt x="204" y="2187"/>
                    </a:cubicBezTo>
                    <a:cubicBezTo>
                      <a:pt x="241" y="2262"/>
                      <a:pt x="241" y="2280"/>
                      <a:pt x="241" y="2280"/>
                    </a:cubicBezTo>
                    <a:cubicBezTo>
                      <a:pt x="241" y="2280"/>
                      <a:pt x="297" y="2262"/>
                      <a:pt x="333" y="2206"/>
                    </a:cubicBezTo>
                    <a:cubicBezTo>
                      <a:pt x="371" y="2169"/>
                      <a:pt x="371" y="2095"/>
                      <a:pt x="482" y="2095"/>
                    </a:cubicBezTo>
                    <a:cubicBezTo>
                      <a:pt x="593" y="2095"/>
                      <a:pt x="723" y="2095"/>
                      <a:pt x="760" y="2076"/>
                    </a:cubicBezTo>
                    <a:cubicBezTo>
                      <a:pt x="816" y="2057"/>
                      <a:pt x="983" y="2002"/>
                      <a:pt x="1057" y="1928"/>
                    </a:cubicBezTo>
                    <a:cubicBezTo>
                      <a:pt x="1113" y="1854"/>
                      <a:pt x="1131" y="1891"/>
                      <a:pt x="1187" y="1816"/>
                    </a:cubicBezTo>
                    <a:cubicBezTo>
                      <a:pt x="1224" y="1761"/>
                      <a:pt x="1205" y="1668"/>
                      <a:pt x="1243" y="1612"/>
                    </a:cubicBezTo>
                    <a:cubicBezTo>
                      <a:pt x="1280" y="1557"/>
                      <a:pt x="1335" y="1483"/>
                      <a:pt x="1335" y="1427"/>
                    </a:cubicBezTo>
                    <a:cubicBezTo>
                      <a:pt x="1335" y="1371"/>
                      <a:pt x="1335" y="1315"/>
                      <a:pt x="1391" y="1260"/>
                    </a:cubicBezTo>
                    <a:cubicBezTo>
                      <a:pt x="1465" y="1204"/>
                      <a:pt x="1540" y="1149"/>
                      <a:pt x="1595" y="1093"/>
                    </a:cubicBezTo>
                    <a:cubicBezTo>
                      <a:pt x="1632" y="1038"/>
                      <a:pt x="1687" y="926"/>
                      <a:pt x="1687" y="889"/>
                    </a:cubicBezTo>
                    <a:cubicBezTo>
                      <a:pt x="1687" y="853"/>
                      <a:pt x="1724" y="556"/>
                      <a:pt x="1742" y="500"/>
                    </a:cubicBezTo>
                    <a:cubicBezTo>
                      <a:pt x="1761" y="445"/>
                      <a:pt x="1872" y="222"/>
                      <a:pt x="1872" y="203"/>
                    </a:cubicBezTo>
                    <a:cubicBezTo>
                      <a:pt x="1872" y="185"/>
                      <a:pt x="1836" y="111"/>
                      <a:pt x="1836" y="111"/>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1" name="Freeform 24">
                <a:extLst>
                  <a:ext uri="{FF2B5EF4-FFF2-40B4-BE49-F238E27FC236}">
                    <a16:creationId xmlns:a16="http://schemas.microsoft.com/office/drawing/2014/main" id="{DC32380A-F168-4B01-B3AF-908DA6270137}"/>
                  </a:ext>
                </a:extLst>
              </p:cNvPr>
              <p:cNvSpPr>
                <a:spLocks noChangeArrowheads="1"/>
              </p:cNvSpPr>
              <p:nvPr/>
            </p:nvSpPr>
            <p:spPr bwMode="auto">
              <a:xfrm>
                <a:off x="2659749" y="3697865"/>
                <a:ext cx="1082965" cy="1070262"/>
              </a:xfrm>
              <a:custGeom>
                <a:avLst/>
                <a:gdLst>
                  <a:gd name="T0" fmla="*/ 204 w 4730"/>
                  <a:gd name="T1" fmla="*/ 2819 h 4675"/>
                  <a:gd name="T2" fmla="*/ 1113 w 4730"/>
                  <a:gd name="T3" fmla="*/ 2819 h 4675"/>
                  <a:gd name="T4" fmla="*/ 1373 w 4730"/>
                  <a:gd name="T5" fmla="*/ 3264 h 4675"/>
                  <a:gd name="T6" fmla="*/ 2114 w 4730"/>
                  <a:gd name="T7" fmla="*/ 3153 h 4675"/>
                  <a:gd name="T8" fmla="*/ 2448 w 4730"/>
                  <a:gd name="T9" fmla="*/ 3413 h 4675"/>
                  <a:gd name="T10" fmla="*/ 2466 w 4730"/>
                  <a:gd name="T11" fmla="*/ 3988 h 4675"/>
                  <a:gd name="T12" fmla="*/ 3208 w 4730"/>
                  <a:gd name="T13" fmla="*/ 4173 h 4675"/>
                  <a:gd name="T14" fmla="*/ 3857 w 4730"/>
                  <a:gd name="T15" fmla="*/ 4396 h 4675"/>
                  <a:gd name="T16" fmla="*/ 4358 w 4730"/>
                  <a:gd name="T17" fmla="*/ 4433 h 4675"/>
                  <a:gd name="T18" fmla="*/ 3969 w 4730"/>
                  <a:gd name="T19" fmla="*/ 4080 h 4675"/>
                  <a:gd name="T20" fmla="*/ 4192 w 4730"/>
                  <a:gd name="T21" fmla="*/ 3468 h 4675"/>
                  <a:gd name="T22" fmla="*/ 4525 w 4730"/>
                  <a:gd name="T23" fmla="*/ 3116 h 4675"/>
                  <a:gd name="T24" fmla="*/ 4247 w 4730"/>
                  <a:gd name="T25" fmla="*/ 2448 h 4675"/>
                  <a:gd name="T26" fmla="*/ 4192 w 4730"/>
                  <a:gd name="T27" fmla="*/ 1929 h 4675"/>
                  <a:gd name="T28" fmla="*/ 4303 w 4730"/>
                  <a:gd name="T29" fmla="*/ 1558 h 4675"/>
                  <a:gd name="T30" fmla="*/ 4692 w 4730"/>
                  <a:gd name="T31" fmla="*/ 780 h 4675"/>
                  <a:gd name="T32" fmla="*/ 4303 w 4730"/>
                  <a:gd name="T33" fmla="*/ 204 h 4675"/>
                  <a:gd name="T34" fmla="*/ 3839 w 4730"/>
                  <a:gd name="T35" fmla="*/ 0 h 4675"/>
                  <a:gd name="T36" fmla="*/ 2689 w 4730"/>
                  <a:gd name="T37" fmla="*/ 112 h 4675"/>
                  <a:gd name="T38" fmla="*/ 2448 w 4730"/>
                  <a:gd name="T39" fmla="*/ 297 h 4675"/>
                  <a:gd name="T40" fmla="*/ 2077 w 4730"/>
                  <a:gd name="T41" fmla="*/ 223 h 4675"/>
                  <a:gd name="T42" fmla="*/ 1743 w 4730"/>
                  <a:gd name="T43" fmla="*/ 112 h 4675"/>
                  <a:gd name="T44" fmla="*/ 1557 w 4730"/>
                  <a:gd name="T45" fmla="*/ 334 h 4675"/>
                  <a:gd name="T46" fmla="*/ 1631 w 4730"/>
                  <a:gd name="T47" fmla="*/ 612 h 4675"/>
                  <a:gd name="T48" fmla="*/ 1465 w 4730"/>
                  <a:gd name="T49" fmla="*/ 1151 h 4675"/>
                  <a:gd name="T50" fmla="*/ 1354 w 4730"/>
                  <a:gd name="T51" fmla="*/ 1502 h 4675"/>
                  <a:gd name="T52" fmla="*/ 1113 w 4730"/>
                  <a:gd name="T53" fmla="*/ 1743 h 4675"/>
                  <a:gd name="T54" fmla="*/ 983 w 4730"/>
                  <a:gd name="T55" fmla="*/ 2095 h 4675"/>
                  <a:gd name="T56" fmla="*/ 816 w 4730"/>
                  <a:gd name="T57" fmla="*/ 2337 h 4675"/>
                  <a:gd name="T58" fmla="*/ 482 w 4730"/>
                  <a:gd name="T59" fmla="*/ 2504 h 4675"/>
                  <a:gd name="T60" fmla="*/ 186 w 4730"/>
                  <a:gd name="T61" fmla="*/ 2504 h 4675"/>
                  <a:gd name="T62" fmla="*/ 74 w 4730"/>
                  <a:gd name="T63" fmla="*/ 2634 h 4675"/>
                  <a:gd name="T64" fmla="*/ 92 w 4730"/>
                  <a:gd name="T65" fmla="*/ 2801 h 4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30" h="4675">
                    <a:moveTo>
                      <a:pt x="204" y="2819"/>
                    </a:moveTo>
                    <a:lnTo>
                      <a:pt x="204" y="2819"/>
                    </a:lnTo>
                    <a:cubicBezTo>
                      <a:pt x="204" y="2819"/>
                      <a:pt x="482" y="2782"/>
                      <a:pt x="668" y="2801"/>
                    </a:cubicBezTo>
                    <a:cubicBezTo>
                      <a:pt x="872" y="2801"/>
                      <a:pt x="1076" y="2782"/>
                      <a:pt x="1113" y="2819"/>
                    </a:cubicBezTo>
                    <a:cubicBezTo>
                      <a:pt x="1150" y="2875"/>
                      <a:pt x="1243" y="2912"/>
                      <a:pt x="1224" y="3005"/>
                    </a:cubicBezTo>
                    <a:cubicBezTo>
                      <a:pt x="1224" y="3097"/>
                      <a:pt x="1243" y="3227"/>
                      <a:pt x="1373" y="3264"/>
                    </a:cubicBezTo>
                    <a:cubicBezTo>
                      <a:pt x="1483" y="3320"/>
                      <a:pt x="1650" y="3376"/>
                      <a:pt x="1724" y="3302"/>
                    </a:cubicBezTo>
                    <a:cubicBezTo>
                      <a:pt x="1817" y="3246"/>
                      <a:pt x="1947" y="3060"/>
                      <a:pt x="2114" y="3153"/>
                    </a:cubicBezTo>
                    <a:cubicBezTo>
                      <a:pt x="2299" y="3246"/>
                      <a:pt x="2262" y="3208"/>
                      <a:pt x="2337" y="3208"/>
                    </a:cubicBezTo>
                    <a:cubicBezTo>
                      <a:pt x="2392" y="3208"/>
                      <a:pt x="2503" y="3246"/>
                      <a:pt x="2448" y="3413"/>
                    </a:cubicBezTo>
                    <a:cubicBezTo>
                      <a:pt x="2392" y="3561"/>
                      <a:pt x="2373" y="3617"/>
                      <a:pt x="2448" y="3747"/>
                    </a:cubicBezTo>
                    <a:cubicBezTo>
                      <a:pt x="2522" y="3876"/>
                      <a:pt x="2429" y="3914"/>
                      <a:pt x="2466" y="3988"/>
                    </a:cubicBezTo>
                    <a:cubicBezTo>
                      <a:pt x="2522" y="4062"/>
                      <a:pt x="2689" y="4006"/>
                      <a:pt x="2819" y="4025"/>
                    </a:cubicBezTo>
                    <a:cubicBezTo>
                      <a:pt x="2930" y="4044"/>
                      <a:pt x="3060" y="4080"/>
                      <a:pt x="3208" y="4173"/>
                    </a:cubicBezTo>
                    <a:cubicBezTo>
                      <a:pt x="3356" y="4266"/>
                      <a:pt x="3301" y="4285"/>
                      <a:pt x="3486" y="4303"/>
                    </a:cubicBezTo>
                    <a:cubicBezTo>
                      <a:pt x="3672" y="4340"/>
                      <a:pt x="3746" y="4303"/>
                      <a:pt x="3857" y="4396"/>
                    </a:cubicBezTo>
                    <a:cubicBezTo>
                      <a:pt x="3987" y="4470"/>
                      <a:pt x="4210" y="4674"/>
                      <a:pt x="4247" y="4637"/>
                    </a:cubicBezTo>
                    <a:cubicBezTo>
                      <a:pt x="4303" y="4600"/>
                      <a:pt x="4507" y="4544"/>
                      <a:pt x="4358" y="4433"/>
                    </a:cubicBezTo>
                    <a:cubicBezTo>
                      <a:pt x="4210" y="4303"/>
                      <a:pt x="4117" y="4415"/>
                      <a:pt x="4043" y="4321"/>
                    </a:cubicBezTo>
                    <a:cubicBezTo>
                      <a:pt x="3950" y="4229"/>
                      <a:pt x="3987" y="4155"/>
                      <a:pt x="3969" y="4080"/>
                    </a:cubicBezTo>
                    <a:cubicBezTo>
                      <a:pt x="3950" y="4006"/>
                      <a:pt x="3950" y="3784"/>
                      <a:pt x="4006" y="3635"/>
                    </a:cubicBezTo>
                    <a:cubicBezTo>
                      <a:pt x="4043" y="3487"/>
                      <a:pt x="4006" y="3468"/>
                      <a:pt x="4192" y="3468"/>
                    </a:cubicBezTo>
                    <a:cubicBezTo>
                      <a:pt x="4358" y="3487"/>
                      <a:pt x="4599" y="3487"/>
                      <a:pt x="4599" y="3487"/>
                    </a:cubicBezTo>
                    <a:cubicBezTo>
                      <a:pt x="4599" y="3487"/>
                      <a:pt x="4618" y="3302"/>
                      <a:pt x="4525" y="3116"/>
                    </a:cubicBezTo>
                    <a:cubicBezTo>
                      <a:pt x="4414" y="2931"/>
                      <a:pt x="4377" y="2819"/>
                      <a:pt x="4303" y="2671"/>
                    </a:cubicBezTo>
                    <a:cubicBezTo>
                      <a:pt x="4247" y="2522"/>
                      <a:pt x="4192" y="2485"/>
                      <a:pt x="4247" y="2448"/>
                    </a:cubicBezTo>
                    <a:cubicBezTo>
                      <a:pt x="4303" y="2392"/>
                      <a:pt x="4358" y="2244"/>
                      <a:pt x="4284" y="2114"/>
                    </a:cubicBezTo>
                    <a:cubicBezTo>
                      <a:pt x="4228" y="1984"/>
                      <a:pt x="4192" y="1984"/>
                      <a:pt x="4192" y="1929"/>
                    </a:cubicBezTo>
                    <a:cubicBezTo>
                      <a:pt x="4210" y="1854"/>
                      <a:pt x="4228" y="1818"/>
                      <a:pt x="4284" y="1762"/>
                    </a:cubicBezTo>
                    <a:cubicBezTo>
                      <a:pt x="4340" y="1706"/>
                      <a:pt x="4266" y="1688"/>
                      <a:pt x="4303" y="1558"/>
                    </a:cubicBezTo>
                    <a:cubicBezTo>
                      <a:pt x="4340" y="1428"/>
                      <a:pt x="4377" y="1317"/>
                      <a:pt x="4377" y="1279"/>
                    </a:cubicBezTo>
                    <a:cubicBezTo>
                      <a:pt x="4377" y="1243"/>
                      <a:pt x="4655" y="909"/>
                      <a:pt x="4692" y="780"/>
                    </a:cubicBezTo>
                    <a:cubicBezTo>
                      <a:pt x="4729" y="631"/>
                      <a:pt x="4711" y="427"/>
                      <a:pt x="4599" y="315"/>
                    </a:cubicBezTo>
                    <a:cubicBezTo>
                      <a:pt x="4469" y="204"/>
                      <a:pt x="4414" y="223"/>
                      <a:pt x="4303" y="204"/>
                    </a:cubicBezTo>
                    <a:cubicBezTo>
                      <a:pt x="4173" y="186"/>
                      <a:pt x="4117" y="260"/>
                      <a:pt x="4006" y="149"/>
                    </a:cubicBezTo>
                    <a:cubicBezTo>
                      <a:pt x="3913" y="56"/>
                      <a:pt x="3839" y="0"/>
                      <a:pt x="3839" y="0"/>
                    </a:cubicBezTo>
                    <a:cubicBezTo>
                      <a:pt x="3839" y="0"/>
                      <a:pt x="3264" y="19"/>
                      <a:pt x="3115" y="19"/>
                    </a:cubicBezTo>
                    <a:cubicBezTo>
                      <a:pt x="2985" y="38"/>
                      <a:pt x="2744" y="56"/>
                      <a:pt x="2689" y="112"/>
                    </a:cubicBezTo>
                    <a:cubicBezTo>
                      <a:pt x="2633" y="167"/>
                      <a:pt x="2652" y="279"/>
                      <a:pt x="2540" y="297"/>
                    </a:cubicBezTo>
                    <a:cubicBezTo>
                      <a:pt x="2448" y="297"/>
                      <a:pt x="2540" y="297"/>
                      <a:pt x="2448" y="297"/>
                    </a:cubicBezTo>
                    <a:cubicBezTo>
                      <a:pt x="2355" y="315"/>
                      <a:pt x="2392" y="297"/>
                      <a:pt x="2299" y="260"/>
                    </a:cubicBezTo>
                    <a:cubicBezTo>
                      <a:pt x="2207" y="223"/>
                      <a:pt x="2114" y="241"/>
                      <a:pt x="2077" y="223"/>
                    </a:cubicBezTo>
                    <a:cubicBezTo>
                      <a:pt x="2040" y="186"/>
                      <a:pt x="1984" y="74"/>
                      <a:pt x="1891" y="74"/>
                    </a:cubicBezTo>
                    <a:cubicBezTo>
                      <a:pt x="1817" y="74"/>
                      <a:pt x="1761" y="56"/>
                      <a:pt x="1743" y="112"/>
                    </a:cubicBezTo>
                    <a:cubicBezTo>
                      <a:pt x="1706" y="167"/>
                      <a:pt x="1631" y="204"/>
                      <a:pt x="1613" y="204"/>
                    </a:cubicBezTo>
                    <a:cubicBezTo>
                      <a:pt x="1576" y="204"/>
                      <a:pt x="1557" y="260"/>
                      <a:pt x="1557" y="334"/>
                    </a:cubicBezTo>
                    <a:cubicBezTo>
                      <a:pt x="1557" y="409"/>
                      <a:pt x="1595" y="520"/>
                      <a:pt x="1595" y="520"/>
                    </a:cubicBezTo>
                    <a:cubicBezTo>
                      <a:pt x="1631" y="612"/>
                      <a:pt x="1631" y="612"/>
                      <a:pt x="1631" y="612"/>
                    </a:cubicBezTo>
                    <a:cubicBezTo>
                      <a:pt x="1520" y="872"/>
                      <a:pt x="1520" y="872"/>
                      <a:pt x="1520" y="872"/>
                    </a:cubicBezTo>
                    <a:cubicBezTo>
                      <a:pt x="1520" y="872"/>
                      <a:pt x="1483" y="946"/>
                      <a:pt x="1465" y="1151"/>
                    </a:cubicBezTo>
                    <a:cubicBezTo>
                      <a:pt x="1446" y="1317"/>
                      <a:pt x="1446" y="1317"/>
                      <a:pt x="1446" y="1317"/>
                    </a:cubicBezTo>
                    <a:cubicBezTo>
                      <a:pt x="1446" y="1317"/>
                      <a:pt x="1391" y="1447"/>
                      <a:pt x="1354" y="1502"/>
                    </a:cubicBezTo>
                    <a:cubicBezTo>
                      <a:pt x="1299" y="1539"/>
                      <a:pt x="1205" y="1632"/>
                      <a:pt x="1205" y="1632"/>
                    </a:cubicBezTo>
                    <a:cubicBezTo>
                      <a:pt x="1205" y="1632"/>
                      <a:pt x="1113" y="1688"/>
                      <a:pt x="1113" y="1743"/>
                    </a:cubicBezTo>
                    <a:cubicBezTo>
                      <a:pt x="1094" y="1818"/>
                      <a:pt x="1113" y="1873"/>
                      <a:pt x="1076" y="1910"/>
                    </a:cubicBezTo>
                    <a:cubicBezTo>
                      <a:pt x="1057" y="1929"/>
                      <a:pt x="983" y="2059"/>
                      <a:pt x="983" y="2095"/>
                    </a:cubicBezTo>
                    <a:cubicBezTo>
                      <a:pt x="983" y="2114"/>
                      <a:pt x="983" y="2225"/>
                      <a:pt x="928" y="2244"/>
                    </a:cubicBezTo>
                    <a:cubicBezTo>
                      <a:pt x="872" y="2281"/>
                      <a:pt x="834" y="2318"/>
                      <a:pt x="816" y="2337"/>
                    </a:cubicBezTo>
                    <a:cubicBezTo>
                      <a:pt x="798" y="2355"/>
                      <a:pt x="705" y="2411"/>
                      <a:pt x="649" y="2430"/>
                    </a:cubicBezTo>
                    <a:cubicBezTo>
                      <a:pt x="612" y="2448"/>
                      <a:pt x="482" y="2504"/>
                      <a:pt x="482" y="2504"/>
                    </a:cubicBezTo>
                    <a:cubicBezTo>
                      <a:pt x="278" y="2485"/>
                      <a:pt x="278" y="2485"/>
                      <a:pt x="278" y="2485"/>
                    </a:cubicBezTo>
                    <a:cubicBezTo>
                      <a:pt x="186" y="2504"/>
                      <a:pt x="186" y="2504"/>
                      <a:pt x="186" y="2504"/>
                    </a:cubicBezTo>
                    <a:cubicBezTo>
                      <a:pt x="186" y="2504"/>
                      <a:pt x="148" y="2522"/>
                      <a:pt x="130" y="2541"/>
                    </a:cubicBezTo>
                    <a:cubicBezTo>
                      <a:pt x="111" y="2578"/>
                      <a:pt x="111" y="2615"/>
                      <a:pt x="74" y="2634"/>
                    </a:cubicBezTo>
                    <a:cubicBezTo>
                      <a:pt x="37" y="2671"/>
                      <a:pt x="0" y="2689"/>
                      <a:pt x="0" y="2689"/>
                    </a:cubicBezTo>
                    <a:cubicBezTo>
                      <a:pt x="0" y="2689"/>
                      <a:pt x="37" y="2782"/>
                      <a:pt x="92" y="2801"/>
                    </a:cubicBezTo>
                    <a:cubicBezTo>
                      <a:pt x="148" y="2801"/>
                      <a:pt x="204" y="2819"/>
                      <a:pt x="204" y="2819"/>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2" name="Freeform 25">
                <a:extLst>
                  <a:ext uri="{FF2B5EF4-FFF2-40B4-BE49-F238E27FC236}">
                    <a16:creationId xmlns:a16="http://schemas.microsoft.com/office/drawing/2014/main" id="{26EC2BBA-430C-9A34-CDC8-68911CBC7B89}"/>
                  </a:ext>
                </a:extLst>
              </p:cNvPr>
              <p:cNvSpPr>
                <a:spLocks noChangeArrowheads="1"/>
              </p:cNvSpPr>
              <p:nvPr/>
            </p:nvSpPr>
            <p:spPr bwMode="auto">
              <a:xfrm>
                <a:off x="2638554" y="4334975"/>
                <a:ext cx="717603" cy="704758"/>
              </a:xfrm>
              <a:custGeom>
                <a:avLst/>
                <a:gdLst>
                  <a:gd name="T0" fmla="*/ 2763 w 3135"/>
                  <a:gd name="T1" fmla="*/ 2968 h 3080"/>
                  <a:gd name="T2" fmla="*/ 2763 w 3135"/>
                  <a:gd name="T3" fmla="*/ 2968 h 3080"/>
                  <a:gd name="T4" fmla="*/ 2522 w 3135"/>
                  <a:gd name="T5" fmla="*/ 3042 h 3080"/>
                  <a:gd name="T6" fmla="*/ 2170 w 3135"/>
                  <a:gd name="T7" fmla="*/ 3042 h 3080"/>
                  <a:gd name="T8" fmla="*/ 1558 w 3135"/>
                  <a:gd name="T9" fmla="*/ 2857 h 3080"/>
                  <a:gd name="T10" fmla="*/ 686 w 3135"/>
                  <a:gd name="T11" fmla="*/ 2875 h 3080"/>
                  <a:gd name="T12" fmla="*/ 371 w 3135"/>
                  <a:gd name="T13" fmla="*/ 2801 h 3080"/>
                  <a:gd name="T14" fmla="*/ 111 w 3135"/>
                  <a:gd name="T15" fmla="*/ 2875 h 3080"/>
                  <a:gd name="T16" fmla="*/ 19 w 3135"/>
                  <a:gd name="T17" fmla="*/ 2727 h 3080"/>
                  <a:gd name="T18" fmla="*/ 167 w 3135"/>
                  <a:gd name="T19" fmla="*/ 1929 h 3080"/>
                  <a:gd name="T20" fmla="*/ 464 w 3135"/>
                  <a:gd name="T21" fmla="*/ 1614 h 3080"/>
                  <a:gd name="T22" fmla="*/ 501 w 3135"/>
                  <a:gd name="T23" fmla="*/ 1317 h 3080"/>
                  <a:gd name="T24" fmla="*/ 520 w 3135"/>
                  <a:gd name="T25" fmla="*/ 1243 h 3080"/>
                  <a:gd name="T26" fmla="*/ 390 w 3135"/>
                  <a:gd name="T27" fmla="*/ 891 h 3080"/>
                  <a:gd name="T28" fmla="*/ 390 w 3135"/>
                  <a:gd name="T29" fmla="*/ 538 h 3080"/>
                  <a:gd name="T30" fmla="*/ 223 w 3135"/>
                  <a:gd name="T31" fmla="*/ 111 h 3080"/>
                  <a:gd name="T32" fmla="*/ 297 w 3135"/>
                  <a:gd name="T33" fmla="*/ 37 h 3080"/>
                  <a:gd name="T34" fmla="*/ 631 w 3135"/>
                  <a:gd name="T35" fmla="*/ 0 h 3080"/>
                  <a:gd name="T36" fmla="*/ 1057 w 3135"/>
                  <a:gd name="T37" fmla="*/ 19 h 3080"/>
                  <a:gd name="T38" fmla="*/ 1206 w 3135"/>
                  <a:gd name="T39" fmla="*/ 37 h 3080"/>
                  <a:gd name="T40" fmla="*/ 1317 w 3135"/>
                  <a:gd name="T41" fmla="*/ 149 h 3080"/>
                  <a:gd name="T42" fmla="*/ 1317 w 3135"/>
                  <a:gd name="T43" fmla="*/ 223 h 3080"/>
                  <a:gd name="T44" fmla="*/ 1392 w 3135"/>
                  <a:gd name="T45" fmla="*/ 445 h 3080"/>
                  <a:gd name="T46" fmla="*/ 1650 w 3135"/>
                  <a:gd name="T47" fmla="*/ 556 h 3080"/>
                  <a:gd name="T48" fmla="*/ 1799 w 3135"/>
                  <a:gd name="T49" fmla="*/ 538 h 3080"/>
                  <a:gd name="T50" fmla="*/ 2021 w 3135"/>
                  <a:gd name="T51" fmla="*/ 371 h 3080"/>
                  <a:gd name="T52" fmla="*/ 2188 w 3135"/>
                  <a:gd name="T53" fmla="*/ 371 h 3080"/>
                  <a:gd name="T54" fmla="*/ 2374 w 3135"/>
                  <a:gd name="T55" fmla="*/ 445 h 3080"/>
                  <a:gd name="T56" fmla="*/ 2522 w 3135"/>
                  <a:gd name="T57" fmla="*/ 445 h 3080"/>
                  <a:gd name="T58" fmla="*/ 2541 w 3135"/>
                  <a:gd name="T59" fmla="*/ 631 h 3080"/>
                  <a:gd name="T60" fmla="*/ 2504 w 3135"/>
                  <a:gd name="T61" fmla="*/ 816 h 3080"/>
                  <a:gd name="T62" fmla="*/ 2541 w 3135"/>
                  <a:gd name="T63" fmla="*/ 965 h 3080"/>
                  <a:gd name="T64" fmla="*/ 2559 w 3135"/>
                  <a:gd name="T65" fmla="*/ 1113 h 3080"/>
                  <a:gd name="T66" fmla="*/ 2596 w 3135"/>
                  <a:gd name="T67" fmla="*/ 1224 h 3080"/>
                  <a:gd name="T68" fmla="*/ 2763 w 3135"/>
                  <a:gd name="T69" fmla="*/ 1243 h 3080"/>
                  <a:gd name="T70" fmla="*/ 3023 w 3135"/>
                  <a:gd name="T71" fmla="*/ 1280 h 3080"/>
                  <a:gd name="T72" fmla="*/ 3060 w 3135"/>
                  <a:gd name="T73" fmla="*/ 1317 h 3080"/>
                  <a:gd name="T74" fmla="*/ 3004 w 3135"/>
                  <a:gd name="T75" fmla="*/ 1577 h 3080"/>
                  <a:gd name="T76" fmla="*/ 2967 w 3135"/>
                  <a:gd name="T77" fmla="*/ 1781 h 3080"/>
                  <a:gd name="T78" fmla="*/ 2745 w 3135"/>
                  <a:gd name="T79" fmla="*/ 1781 h 3080"/>
                  <a:gd name="T80" fmla="*/ 2522 w 3135"/>
                  <a:gd name="T81" fmla="*/ 1799 h 3080"/>
                  <a:gd name="T82" fmla="*/ 2504 w 3135"/>
                  <a:gd name="T83" fmla="*/ 2133 h 3080"/>
                  <a:gd name="T84" fmla="*/ 2504 w 3135"/>
                  <a:gd name="T85" fmla="*/ 2467 h 3080"/>
                  <a:gd name="T86" fmla="*/ 2522 w 3135"/>
                  <a:gd name="T87" fmla="*/ 2616 h 3080"/>
                  <a:gd name="T88" fmla="*/ 2689 w 3135"/>
                  <a:gd name="T89" fmla="*/ 2820 h 3080"/>
                  <a:gd name="T90" fmla="*/ 2763 w 3135"/>
                  <a:gd name="T91" fmla="*/ 2968 h 3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5" h="3080">
                    <a:moveTo>
                      <a:pt x="2763" y="2968"/>
                    </a:moveTo>
                    <a:lnTo>
                      <a:pt x="2763" y="2968"/>
                    </a:lnTo>
                    <a:cubicBezTo>
                      <a:pt x="2763" y="2968"/>
                      <a:pt x="2689" y="3042"/>
                      <a:pt x="2522" y="3042"/>
                    </a:cubicBezTo>
                    <a:cubicBezTo>
                      <a:pt x="2355" y="3042"/>
                      <a:pt x="2300" y="3079"/>
                      <a:pt x="2170" y="3042"/>
                    </a:cubicBezTo>
                    <a:cubicBezTo>
                      <a:pt x="2040" y="2987"/>
                      <a:pt x="1743" y="2894"/>
                      <a:pt x="1558" y="2857"/>
                    </a:cubicBezTo>
                    <a:cubicBezTo>
                      <a:pt x="1354" y="2838"/>
                      <a:pt x="853" y="2894"/>
                      <a:pt x="686" y="2875"/>
                    </a:cubicBezTo>
                    <a:cubicBezTo>
                      <a:pt x="538" y="2857"/>
                      <a:pt x="464" y="2820"/>
                      <a:pt x="371" y="2801"/>
                    </a:cubicBezTo>
                    <a:cubicBezTo>
                      <a:pt x="279" y="2782"/>
                      <a:pt x="149" y="2857"/>
                      <a:pt x="111" y="2875"/>
                    </a:cubicBezTo>
                    <a:cubicBezTo>
                      <a:pt x="74" y="2894"/>
                      <a:pt x="0" y="2894"/>
                      <a:pt x="19" y="2727"/>
                    </a:cubicBezTo>
                    <a:cubicBezTo>
                      <a:pt x="19" y="2560"/>
                      <a:pt x="74" y="2040"/>
                      <a:pt x="167" y="1929"/>
                    </a:cubicBezTo>
                    <a:cubicBezTo>
                      <a:pt x="260" y="1836"/>
                      <a:pt x="408" y="1707"/>
                      <a:pt x="464" y="1614"/>
                    </a:cubicBezTo>
                    <a:cubicBezTo>
                      <a:pt x="538" y="1521"/>
                      <a:pt x="482" y="1373"/>
                      <a:pt x="501" y="1317"/>
                    </a:cubicBezTo>
                    <a:cubicBezTo>
                      <a:pt x="538" y="1280"/>
                      <a:pt x="575" y="1317"/>
                      <a:pt x="520" y="1243"/>
                    </a:cubicBezTo>
                    <a:cubicBezTo>
                      <a:pt x="464" y="1168"/>
                      <a:pt x="390" y="1020"/>
                      <a:pt x="390" y="891"/>
                    </a:cubicBezTo>
                    <a:cubicBezTo>
                      <a:pt x="390" y="761"/>
                      <a:pt x="408" y="668"/>
                      <a:pt x="390" y="538"/>
                    </a:cubicBezTo>
                    <a:cubicBezTo>
                      <a:pt x="371" y="408"/>
                      <a:pt x="223" y="149"/>
                      <a:pt x="223" y="111"/>
                    </a:cubicBezTo>
                    <a:cubicBezTo>
                      <a:pt x="223" y="74"/>
                      <a:pt x="297" y="37"/>
                      <a:pt x="297" y="37"/>
                    </a:cubicBezTo>
                    <a:cubicBezTo>
                      <a:pt x="631" y="0"/>
                      <a:pt x="631" y="0"/>
                      <a:pt x="631" y="0"/>
                    </a:cubicBezTo>
                    <a:cubicBezTo>
                      <a:pt x="631" y="0"/>
                      <a:pt x="1021" y="19"/>
                      <a:pt x="1057" y="19"/>
                    </a:cubicBezTo>
                    <a:cubicBezTo>
                      <a:pt x="1095" y="19"/>
                      <a:pt x="1169" y="19"/>
                      <a:pt x="1206" y="37"/>
                    </a:cubicBezTo>
                    <a:cubicBezTo>
                      <a:pt x="1243" y="74"/>
                      <a:pt x="1317" y="130"/>
                      <a:pt x="1317" y="149"/>
                    </a:cubicBezTo>
                    <a:cubicBezTo>
                      <a:pt x="1317" y="149"/>
                      <a:pt x="1317" y="185"/>
                      <a:pt x="1317" y="223"/>
                    </a:cubicBezTo>
                    <a:cubicBezTo>
                      <a:pt x="1317" y="260"/>
                      <a:pt x="1317" y="371"/>
                      <a:pt x="1392" y="445"/>
                    </a:cubicBezTo>
                    <a:cubicBezTo>
                      <a:pt x="1392" y="445"/>
                      <a:pt x="1502" y="520"/>
                      <a:pt x="1650" y="556"/>
                    </a:cubicBezTo>
                    <a:cubicBezTo>
                      <a:pt x="1650" y="556"/>
                      <a:pt x="1762" y="575"/>
                      <a:pt x="1799" y="538"/>
                    </a:cubicBezTo>
                    <a:cubicBezTo>
                      <a:pt x="1854" y="501"/>
                      <a:pt x="1965" y="371"/>
                      <a:pt x="2021" y="371"/>
                    </a:cubicBezTo>
                    <a:cubicBezTo>
                      <a:pt x="2077" y="352"/>
                      <a:pt x="2114" y="334"/>
                      <a:pt x="2188" y="371"/>
                    </a:cubicBezTo>
                    <a:cubicBezTo>
                      <a:pt x="2262" y="408"/>
                      <a:pt x="2355" y="445"/>
                      <a:pt x="2374" y="445"/>
                    </a:cubicBezTo>
                    <a:cubicBezTo>
                      <a:pt x="2392" y="445"/>
                      <a:pt x="2448" y="390"/>
                      <a:pt x="2522" y="445"/>
                    </a:cubicBezTo>
                    <a:cubicBezTo>
                      <a:pt x="2596" y="501"/>
                      <a:pt x="2541" y="612"/>
                      <a:pt x="2541" y="631"/>
                    </a:cubicBezTo>
                    <a:cubicBezTo>
                      <a:pt x="2541" y="631"/>
                      <a:pt x="2485" y="761"/>
                      <a:pt x="2504" y="816"/>
                    </a:cubicBezTo>
                    <a:cubicBezTo>
                      <a:pt x="2504" y="872"/>
                      <a:pt x="2522" y="909"/>
                      <a:pt x="2541" y="965"/>
                    </a:cubicBezTo>
                    <a:cubicBezTo>
                      <a:pt x="2559" y="1020"/>
                      <a:pt x="2578" y="1057"/>
                      <a:pt x="2559" y="1113"/>
                    </a:cubicBezTo>
                    <a:cubicBezTo>
                      <a:pt x="2541" y="1168"/>
                      <a:pt x="2541" y="1224"/>
                      <a:pt x="2596" y="1224"/>
                    </a:cubicBezTo>
                    <a:cubicBezTo>
                      <a:pt x="2633" y="1243"/>
                      <a:pt x="2689" y="1243"/>
                      <a:pt x="2763" y="1243"/>
                    </a:cubicBezTo>
                    <a:cubicBezTo>
                      <a:pt x="2837" y="1262"/>
                      <a:pt x="2912" y="1243"/>
                      <a:pt x="3023" y="1280"/>
                    </a:cubicBezTo>
                    <a:cubicBezTo>
                      <a:pt x="3134" y="1298"/>
                      <a:pt x="3078" y="1262"/>
                      <a:pt x="3060" y="1317"/>
                    </a:cubicBezTo>
                    <a:cubicBezTo>
                      <a:pt x="3023" y="1373"/>
                      <a:pt x="3023" y="1503"/>
                      <a:pt x="3004" y="1577"/>
                    </a:cubicBezTo>
                    <a:cubicBezTo>
                      <a:pt x="3004" y="1651"/>
                      <a:pt x="3042" y="1781"/>
                      <a:pt x="2967" y="1781"/>
                    </a:cubicBezTo>
                    <a:cubicBezTo>
                      <a:pt x="2912" y="1799"/>
                      <a:pt x="2875" y="1781"/>
                      <a:pt x="2745" y="1781"/>
                    </a:cubicBezTo>
                    <a:cubicBezTo>
                      <a:pt x="2615" y="1799"/>
                      <a:pt x="2559" y="1744"/>
                      <a:pt x="2522" y="1799"/>
                    </a:cubicBezTo>
                    <a:cubicBezTo>
                      <a:pt x="2485" y="1855"/>
                      <a:pt x="2504" y="2059"/>
                      <a:pt x="2504" y="2133"/>
                    </a:cubicBezTo>
                    <a:cubicBezTo>
                      <a:pt x="2504" y="2207"/>
                      <a:pt x="2522" y="2411"/>
                      <a:pt x="2504" y="2467"/>
                    </a:cubicBezTo>
                    <a:cubicBezTo>
                      <a:pt x="2466" y="2523"/>
                      <a:pt x="2504" y="2597"/>
                      <a:pt x="2522" y="2616"/>
                    </a:cubicBezTo>
                    <a:cubicBezTo>
                      <a:pt x="2559" y="2652"/>
                      <a:pt x="2652" y="2782"/>
                      <a:pt x="2689" y="2820"/>
                    </a:cubicBezTo>
                    <a:cubicBezTo>
                      <a:pt x="2726" y="2875"/>
                      <a:pt x="2819" y="2931"/>
                      <a:pt x="2763" y="2968"/>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3" name="Freeform 26">
                <a:extLst>
                  <a:ext uri="{FF2B5EF4-FFF2-40B4-BE49-F238E27FC236}">
                    <a16:creationId xmlns:a16="http://schemas.microsoft.com/office/drawing/2014/main" id="{4232D587-3545-EDBD-AB35-3A137E56F0A2}"/>
                  </a:ext>
                </a:extLst>
              </p:cNvPr>
              <p:cNvSpPr>
                <a:spLocks noChangeArrowheads="1"/>
              </p:cNvSpPr>
              <p:nvPr/>
            </p:nvSpPr>
            <p:spPr bwMode="auto">
              <a:xfrm>
                <a:off x="2638554" y="4972083"/>
                <a:ext cx="742835" cy="709806"/>
              </a:xfrm>
              <a:custGeom>
                <a:avLst/>
                <a:gdLst>
                  <a:gd name="T0" fmla="*/ 983 w 3247"/>
                  <a:gd name="T1" fmla="*/ 3043 h 3100"/>
                  <a:gd name="T2" fmla="*/ 983 w 3247"/>
                  <a:gd name="T3" fmla="*/ 3043 h 3100"/>
                  <a:gd name="T4" fmla="*/ 1057 w 3247"/>
                  <a:gd name="T5" fmla="*/ 2894 h 3100"/>
                  <a:gd name="T6" fmla="*/ 1224 w 3247"/>
                  <a:gd name="T7" fmla="*/ 2969 h 3100"/>
                  <a:gd name="T8" fmla="*/ 1336 w 3247"/>
                  <a:gd name="T9" fmla="*/ 3061 h 3100"/>
                  <a:gd name="T10" fmla="*/ 1520 w 3247"/>
                  <a:gd name="T11" fmla="*/ 3080 h 3100"/>
                  <a:gd name="T12" fmla="*/ 1799 w 3247"/>
                  <a:gd name="T13" fmla="*/ 3043 h 3100"/>
                  <a:gd name="T14" fmla="*/ 1836 w 3247"/>
                  <a:gd name="T15" fmla="*/ 2653 h 3100"/>
                  <a:gd name="T16" fmla="*/ 1854 w 3247"/>
                  <a:gd name="T17" fmla="*/ 2097 h 3100"/>
                  <a:gd name="T18" fmla="*/ 1873 w 3247"/>
                  <a:gd name="T19" fmla="*/ 1318 h 3100"/>
                  <a:gd name="T20" fmla="*/ 1947 w 3247"/>
                  <a:gd name="T21" fmla="*/ 1225 h 3100"/>
                  <a:gd name="T22" fmla="*/ 2133 w 3247"/>
                  <a:gd name="T23" fmla="*/ 1188 h 3100"/>
                  <a:gd name="T24" fmla="*/ 2170 w 3247"/>
                  <a:gd name="T25" fmla="*/ 761 h 3100"/>
                  <a:gd name="T26" fmla="*/ 2170 w 3247"/>
                  <a:gd name="T27" fmla="*/ 409 h 3100"/>
                  <a:gd name="T28" fmla="*/ 2430 w 3247"/>
                  <a:gd name="T29" fmla="*/ 316 h 3100"/>
                  <a:gd name="T30" fmla="*/ 2763 w 3247"/>
                  <a:gd name="T31" fmla="*/ 297 h 3100"/>
                  <a:gd name="T32" fmla="*/ 2912 w 3247"/>
                  <a:gd name="T33" fmla="*/ 353 h 3100"/>
                  <a:gd name="T34" fmla="*/ 3023 w 3247"/>
                  <a:gd name="T35" fmla="*/ 260 h 3100"/>
                  <a:gd name="T36" fmla="*/ 3190 w 3247"/>
                  <a:gd name="T37" fmla="*/ 241 h 3100"/>
                  <a:gd name="T38" fmla="*/ 3227 w 3247"/>
                  <a:gd name="T39" fmla="*/ 167 h 3100"/>
                  <a:gd name="T40" fmla="*/ 3042 w 3247"/>
                  <a:gd name="T41" fmla="*/ 149 h 3100"/>
                  <a:gd name="T42" fmla="*/ 2986 w 3247"/>
                  <a:gd name="T43" fmla="*/ 149 h 3100"/>
                  <a:gd name="T44" fmla="*/ 2912 w 3247"/>
                  <a:gd name="T45" fmla="*/ 149 h 3100"/>
                  <a:gd name="T46" fmla="*/ 2801 w 3247"/>
                  <a:gd name="T47" fmla="*/ 167 h 3100"/>
                  <a:gd name="T48" fmla="*/ 2782 w 3247"/>
                  <a:gd name="T49" fmla="*/ 167 h 3100"/>
                  <a:gd name="T50" fmla="*/ 2707 w 3247"/>
                  <a:gd name="T51" fmla="*/ 223 h 3100"/>
                  <a:gd name="T52" fmla="*/ 2541 w 3247"/>
                  <a:gd name="T53" fmla="*/ 260 h 3100"/>
                  <a:gd name="T54" fmla="*/ 2355 w 3247"/>
                  <a:gd name="T55" fmla="*/ 279 h 3100"/>
                  <a:gd name="T56" fmla="*/ 2151 w 3247"/>
                  <a:gd name="T57" fmla="*/ 260 h 3100"/>
                  <a:gd name="T58" fmla="*/ 1836 w 3247"/>
                  <a:gd name="T59" fmla="*/ 149 h 3100"/>
                  <a:gd name="T60" fmla="*/ 1576 w 3247"/>
                  <a:gd name="T61" fmla="*/ 93 h 3100"/>
                  <a:gd name="T62" fmla="*/ 1150 w 3247"/>
                  <a:gd name="T63" fmla="*/ 75 h 3100"/>
                  <a:gd name="T64" fmla="*/ 705 w 3247"/>
                  <a:gd name="T65" fmla="*/ 93 h 3100"/>
                  <a:gd name="T66" fmla="*/ 427 w 3247"/>
                  <a:gd name="T67" fmla="*/ 38 h 3100"/>
                  <a:gd name="T68" fmla="*/ 241 w 3247"/>
                  <a:gd name="T69" fmla="*/ 19 h 3100"/>
                  <a:gd name="T70" fmla="*/ 93 w 3247"/>
                  <a:gd name="T71" fmla="*/ 93 h 3100"/>
                  <a:gd name="T72" fmla="*/ 74 w 3247"/>
                  <a:gd name="T73" fmla="*/ 130 h 3100"/>
                  <a:gd name="T74" fmla="*/ 19 w 3247"/>
                  <a:gd name="T75" fmla="*/ 279 h 3100"/>
                  <a:gd name="T76" fmla="*/ 93 w 3247"/>
                  <a:gd name="T77" fmla="*/ 483 h 3100"/>
                  <a:gd name="T78" fmla="*/ 260 w 3247"/>
                  <a:gd name="T79" fmla="*/ 668 h 3100"/>
                  <a:gd name="T80" fmla="*/ 315 w 3247"/>
                  <a:gd name="T81" fmla="*/ 872 h 3100"/>
                  <a:gd name="T82" fmla="*/ 427 w 3247"/>
                  <a:gd name="T83" fmla="*/ 1058 h 3100"/>
                  <a:gd name="T84" fmla="*/ 556 w 3247"/>
                  <a:gd name="T85" fmla="*/ 1318 h 3100"/>
                  <a:gd name="T86" fmla="*/ 575 w 3247"/>
                  <a:gd name="T87" fmla="*/ 1633 h 3100"/>
                  <a:gd name="T88" fmla="*/ 686 w 3247"/>
                  <a:gd name="T89" fmla="*/ 2134 h 3100"/>
                  <a:gd name="T90" fmla="*/ 761 w 3247"/>
                  <a:gd name="T91" fmla="*/ 2505 h 3100"/>
                  <a:gd name="T92" fmla="*/ 853 w 3247"/>
                  <a:gd name="T93" fmla="*/ 2913 h 3100"/>
                  <a:gd name="T94" fmla="*/ 983 w 3247"/>
                  <a:gd name="T95" fmla="*/ 3043 h 3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47" h="3100">
                    <a:moveTo>
                      <a:pt x="983" y="3043"/>
                    </a:moveTo>
                    <a:lnTo>
                      <a:pt x="983" y="3043"/>
                    </a:lnTo>
                    <a:cubicBezTo>
                      <a:pt x="983" y="3043"/>
                      <a:pt x="983" y="2876"/>
                      <a:pt x="1057" y="2894"/>
                    </a:cubicBezTo>
                    <a:cubicBezTo>
                      <a:pt x="1150" y="2894"/>
                      <a:pt x="1169" y="2894"/>
                      <a:pt x="1224" y="2969"/>
                    </a:cubicBezTo>
                    <a:cubicBezTo>
                      <a:pt x="1280" y="3024"/>
                      <a:pt x="1224" y="3024"/>
                      <a:pt x="1336" y="3061"/>
                    </a:cubicBezTo>
                    <a:cubicBezTo>
                      <a:pt x="1466" y="3099"/>
                      <a:pt x="1410" y="3080"/>
                      <a:pt x="1520" y="3080"/>
                    </a:cubicBezTo>
                    <a:cubicBezTo>
                      <a:pt x="1650" y="3080"/>
                      <a:pt x="1762" y="3099"/>
                      <a:pt x="1799" y="3043"/>
                    </a:cubicBezTo>
                    <a:cubicBezTo>
                      <a:pt x="1817" y="2969"/>
                      <a:pt x="1854" y="2764"/>
                      <a:pt x="1836" y="2653"/>
                    </a:cubicBezTo>
                    <a:cubicBezTo>
                      <a:pt x="1836" y="2523"/>
                      <a:pt x="1854" y="2171"/>
                      <a:pt x="1854" y="2097"/>
                    </a:cubicBezTo>
                    <a:cubicBezTo>
                      <a:pt x="1854" y="2004"/>
                      <a:pt x="1873" y="1354"/>
                      <a:pt x="1873" y="1318"/>
                    </a:cubicBezTo>
                    <a:cubicBezTo>
                      <a:pt x="1873" y="1280"/>
                      <a:pt x="1854" y="1206"/>
                      <a:pt x="1947" y="1225"/>
                    </a:cubicBezTo>
                    <a:cubicBezTo>
                      <a:pt x="2021" y="1225"/>
                      <a:pt x="2114" y="1280"/>
                      <a:pt x="2133" y="1188"/>
                    </a:cubicBezTo>
                    <a:cubicBezTo>
                      <a:pt x="2151" y="1095"/>
                      <a:pt x="2170" y="817"/>
                      <a:pt x="2170" y="761"/>
                    </a:cubicBezTo>
                    <a:cubicBezTo>
                      <a:pt x="2170" y="706"/>
                      <a:pt x="2133" y="464"/>
                      <a:pt x="2170" y="409"/>
                    </a:cubicBezTo>
                    <a:cubicBezTo>
                      <a:pt x="2207" y="353"/>
                      <a:pt x="2374" y="316"/>
                      <a:pt x="2430" y="316"/>
                    </a:cubicBezTo>
                    <a:cubicBezTo>
                      <a:pt x="2504" y="316"/>
                      <a:pt x="2707" y="260"/>
                      <a:pt x="2763" y="297"/>
                    </a:cubicBezTo>
                    <a:cubicBezTo>
                      <a:pt x="2819" y="353"/>
                      <a:pt x="2837" y="409"/>
                      <a:pt x="2912" y="353"/>
                    </a:cubicBezTo>
                    <a:cubicBezTo>
                      <a:pt x="2986" y="316"/>
                      <a:pt x="2949" y="297"/>
                      <a:pt x="3023" y="260"/>
                    </a:cubicBezTo>
                    <a:cubicBezTo>
                      <a:pt x="3097" y="241"/>
                      <a:pt x="3153" y="241"/>
                      <a:pt x="3190" y="241"/>
                    </a:cubicBezTo>
                    <a:cubicBezTo>
                      <a:pt x="3227" y="223"/>
                      <a:pt x="3246" y="186"/>
                      <a:pt x="3227" y="167"/>
                    </a:cubicBezTo>
                    <a:cubicBezTo>
                      <a:pt x="3208" y="167"/>
                      <a:pt x="3097" y="149"/>
                      <a:pt x="3042" y="149"/>
                    </a:cubicBezTo>
                    <a:cubicBezTo>
                      <a:pt x="2986" y="149"/>
                      <a:pt x="2986" y="149"/>
                      <a:pt x="2986" y="149"/>
                    </a:cubicBezTo>
                    <a:cubicBezTo>
                      <a:pt x="2986" y="149"/>
                      <a:pt x="2949" y="130"/>
                      <a:pt x="2912" y="149"/>
                    </a:cubicBezTo>
                    <a:cubicBezTo>
                      <a:pt x="2893" y="167"/>
                      <a:pt x="2801" y="167"/>
                      <a:pt x="2801" y="167"/>
                    </a:cubicBezTo>
                    <a:lnTo>
                      <a:pt x="2782" y="167"/>
                    </a:lnTo>
                    <a:cubicBezTo>
                      <a:pt x="2763" y="186"/>
                      <a:pt x="2726" y="205"/>
                      <a:pt x="2707" y="223"/>
                    </a:cubicBezTo>
                    <a:cubicBezTo>
                      <a:pt x="2671" y="241"/>
                      <a:pt x="2596" y="260"/>
                      <a:pt x="2541" y="260"/>
                    </a:cubicBezTo>
                    <a:cubicBezTo>
                      <a:pt x="2485" y="260"/>
                      <a:pt x="2411" y="260"/>
                      <a:pt x="2355" y="279"/>
                    </a:cubicBezTo>
                    <a:cubicBezTo>
                      <a:pt x="2300" y="279"/>
                      <a:pt x="2188" y="279"/>
                      <a:pt x="2151" y="260"/>
                    </a:cubicBezTo>
                    <a:cubicBezTo>
                      <a:pt x="2133" y="223"/>
                      <a:pt x="1836" y="149"/>
                      <a:pt x="1836" y="149"/>
                    </a:cubicBezTo>
                    <a:cubicBezTo>
                      <a:pt x="1576" y="93"/>
                      <a:pt x="1576" y="93"/>
                      <a:pt x="1576" y="93"/>
                    </a:cubicBezTo>
                    <a:cubicBezTo>
                      <a:pt x="1576" y="93"/>
                      <a:pt x="1354" y="56"/>
                      <a:pt x="1150" y="75"/>
                    </a:cubicBezTo>
                    <a:cubicBezTo>
                      <a:pt x="965" y="93"/>
                      <a:pt x="705" y="93"/>
                      <a:pt x="705" y="93"/>
                    </a:cubicBezTo>
                    <a:cubicBezTo>
                      <a:pt x="705" y="93"/>
                      <a:pt x="501" y="56"/>
                      <a:pt x="427" y="38"/>
                    </a:cubicBezTo>
                    <a:cubicBezTo>
                      <a:pt x="334" y="0"/>
                      <a:pt x="260" y="19"/>
                      <a:pt x="241" y="19"/>
                    </a:cubicBezTo>
                    <a:cubicBezTo>
                      <a:pt x="223" y="38"/>
                      <a:pt x="93" y="93"/>
                      <a:pt x="93" y="93"/>
                    </a:cubicBezTo>
                    <a:cubicBezTo>
                      <a:pt x="93" y="93"/>
                      <a:pt x="111" y="93"/>
                      <a:pt x="74" y="130"/>
                    </a:cubicBezTo>
                    <a:cubicBezTo>
                      <a:pt x="37" y="167"/>
                      <a:pt x="0" y="223"/>
                      <a:pt x="19" y="279"/>
                    </a:cubicBezTo>
                    <a:cubicBezTo>
                      <a:pt x="19" y="335"/>
                      <a:pt x="19" y="409"/>
                      <a:pt x="93" y="483"/>
                    </a:cubicBezTo>
                    <a:cubicBezTo>
                      <a:pt x="185" y="557"/>
                      <a:pt x="241" y="594"/>
                      <a:pt x="260" y="668"/>
                    </a:cubicBezTo>
                    <a:cubicBezTo>
                      <a:pt x="279" y="724"/>
                      <a:pt x="315" y="798"/>
                      <a:pt x="315" y="872"/>
                    </a:cubicBezTo>
                    <a:cubicBezTo>
                      <a:pt x="334" y="947"/>
                      <a:pt x="371" y="983"/>
                      <a:pt x="427" y="1058"/>
                    </a:cubicBezTo>
                    <a:cubicBezTo>
                      <a:pt x="482" y="1132"/>
                      <a:pt x="538" y="1243"/>
                      <a:pt x="556" y="1318"/>
                    </a:cubicBezTo>
                    <a:cubicBezTo>
                      <a:pt x="594" y="1392"/>
                      <a:pt x="594" y="1559"/>
                      <a:pt x="575" y="1633"/>
                    </a:cubicBezTo>
                    <a:cubicBezTo>
                      <a:pt x="575" y="1707"/>
                      <a:pt x="668" y="2078"/>
                      <a:pt x="686" y="2134"/>
                    </a:cubicBezTo>
                    <a:cubicBezTo>
                      <a:pt x="724" y="2190"/>
                      <a:pt x="761" y="2301"/>
                      <a:pt x="761" y="2505"/>
                    </a:cubicBezTo>
                    <a:cubicBezTo>
                      <a:pt x="761" y="2709"/>
                      <a:pt x="779" y="2839"/>
                      <a:pt x="853" y="2913"/>
                    </a:cubicBezTo>
                    <a:cubicBezTo>
                      <a:pt x="909" y="2969"/>
                      <a:pt x="965" y="3043"/>
                      <a:pt x="983" y="3043"/>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4" name="Freeform 27">
                <a:extLst>
                  <a:ext uri="{FF2B5EF4-FFF2-40B4-BE49-F238E27FC236}">
                    <a16:creationId xmlns:a16="http://schemas.microsoft.com/office/drawing/2014/main" id="{A1972437-359A-2A49-5455-F653C69AC2B9}"/>
                  </a:ext>
                </a:extLst>
              </p:cNvPr>
              <p:cNvSpPr>
                <a:spLocks noChangeArrowheads="1"/>
              </p:cNvSpPr>
              <p:nvPr/>
            </p:nvSpPr>
            <p:spPr bwMode="auto">
              <a:xfrm>
                <a:off x="2863625" y="5273978"/>
                <a:ext cx="925516" cy="815823"/>
              </a:xfrm>
              <a:custGeom>
                <a:avLst/>
                <a:gdLst>
                  <a:gd name="T0" fmla="*/ 3950 w 4045"/>
                  <a:gd name="T1" fmla="*/ 1131 h 3562"/>
                  <a:gd name="T2" fmla="*/ 3950 w 4045"/>
                  <a:gd name="T3" fmla="*/ 1131 h 3562"/>
                  <a:gd name="T4" fmla="*/ 4006 w 4045"/>
                  <a:gd name="T5" fmla="*/ 1335 h 3562"/>
                  <a:gd name="T6" fmla="*/ 3784 w 4045"/>
                  <a:gd name="T7" fmla="*/ 1799 h 3562"/>
                  <a:gd name="T8" fmla="*/ 3673 w 4045"/>
                  <a:gd name="T9" fmla="*/ 1892 h 3562"/>
                  <a:gd name="T10" fmla="*/ 3394 w 4045"/>
                  <a:gd name="T11" fmla="*/ 2282 h 3562"/>
                  <a:gd name="T12" fmla="*/ 2967 w 4045"/>
                  <a:gd name="T13" fmla="*/ 2615 h 3562"/>
                  <a:gd name="T14" fmla="*/ 2837 w 4045"/>
                  <a:gd name="T15" fmla="*/ 2819 h 3562"/>
                  <a:gd name="T16" fmla="*/ 2504 w 4045"/>
                  <a:gd name="T17" fmla="*/ 3116 h 3562"/>
                  <a:gd name="T18" fmla="*/ 2300 w 4045"/>
                  <a:gd name="T19" fmla="*/ 3209 h 3562"/>
                  <a:gd name="T20" fmla="*/ 2003 w 4045"/>
                  <a:gd name="T21" fmla="*/ 3265 h 3562"/>
                  <a:gd name="T22" fmla="*/ 1892 w 4045"/>
                  <a:gd name="T23" fmla="*/ 3246 h 3562"/>
                  <a:gd name="T24" fmla="*/ 1743 w 4045"/>
                  <a:gd name="T25" fmla="*/ 3320 h 3562"/>
                  <a:gd name="T26" fmla="*/ 1521 w 4045"/>
                  <a:gd name="T27" fmla="*/ 3283 h 3562"/>
                  <a:gd name="T28" fmla="*/ 1335 w 4045"/>
                  <a:gd name="T29" fmla="*/ 3301 h 3562"/>
                  <a:gd name="T30" fmla="*/ 1150 w 4045"/>
                  <a:gd name="T31" fmla="*/ 3339 h 3562"/>
                  <a:gd name="T32" fmla="*/ 1057 w 4045"/>
                  <a:gd name="T33" fmla="*/ 3431 h 3562"/>
                  <a:gd name="T34" fmla="*/ 982 w 4045"/>
                  <a:gd name="T35" fmla="*/ 3450 h 3562"/>
                  <a:gd name="T36" fmla="*/ 890 w 4045"/>
                  <a:gd name="T37" fmla="*/ 3543 h 3562"/>
                  <a:gd name="T38" fmla="*/ 723 w 4045"/>
                  <a:gd name="T39" fmla="*/ 3487 h 3562"/>
                  <a:gd name="T40" fmla="*/ 630 w 4045"/>
                  <a:gd name="T41" fmla="*/ 3431 h 3562"/>
                  <a:gd name="T42" fmla="*/ 575 w 4045"/>
                  <a:gd name="T43" fmla="*/ 3339 h 3562"/>
                  <a:gd name="T44" fmla="*/ 427 w 4045"/>
                  <a:gd name="T45" fmla="*/ 3265 h 3562"/>
                  <a:gd name="T46" fmla="*/ 464 w 4045"/>
                  <a:gd name="T47" fmla="*/ 3135 h 3562"/>
                  <a:gd name="T48" fmla="*/ 334 w 4045"/>
                  <a:gd name="T49" fmla="*/ 3005 h 3562"/>
                  <a:gd name="T50" fmla="*/ 334 w 4045"/>
                  <a:gd name="T51" fmla="*/ 2838 h 3562"/>
                  <a:gd name="T52" fmla="*/ 427 w 4045"/>
                  <a:gd name="T53" fmla="*/ 2634 h 3562"/>
                  <a:gd name="T54" fmla="*/ 353 w 4045"/>
                  <a:gd name="T55" fmla="*/ 2467 h 3562"/>
                  <a:gd name="T56" fmla="*/ 186 w 4045"/>
                  <a:gd name="T57" fmla="*/ 2263 h 3562"/>
                  <a:gd name="T58" fmla="*/ 149 w 4045"/>
                  <a:gd name="T59" fmla="*/ 2077 h 3562"/>
                  <a:gd name="T60" fmla="*/ 74 w 4045"/>
                  <a:gd name="T61" fmla="*/ 1855 h 3562"/>
                  <a:gd name="T62" fmla="*/ 56 w 4045"/>
                  <a:gd name="T63" fmla="*/ 1743 h 3562"/>
                  <a:gd name="T64" fmla="*/ 0 w 4045"/>
                  <a:gd name="T65" fmla="*/ 1725 h 3562"/>
                  <a:gd name="T66" fmla="*/ 19 w 4045"/>
                  <a:gd name="T67" fmla="*/ 1595 h 3562"/>
                  <a:gd name="T68" fmla="*/ 112 w 4045"/>
                  <a:gd name="T69" fmla="*/ 1576 h 3562"/>
                  <a:gd name="T70" fmla="*/ 204 w 4045"/>
                  <a:gd name="T71" fmla="*/ 1595 h 3562"/>
                  <a:gd name="T72" fmla="*/ 279 w 4045"/>
                  <a:gd name="T73" fmla="*/ 1688 h 3562"/>
                  <a:gd name="T74" fmla="*/ 353 w 4045"/>
                  <a:gd name="T75" fmla="*/ 1743 h 3562"/>
                  <a:gd name="T76" fmla="*/ 464 w 4045"/>
                  <a:gd name="T77" fmla="*/ 1781 h 3562"/>
                  <a:gd name="T78" fmla="*/ 723 w 4045"/>
                  <a:gd name="T79" fmla="*/ 1781 h 3562"/>
                  <a:gd name="T80" fmla="*/ 834 w 4045"/>
                  <a:gd name="T81" fmla="*/ 1669 h 3562"/>
                  <a:gd name="T82" fmla="*/ 871 w 4045"/>
                  <a:gd name="T83" fmla="*/ 1354 h 3562"/>
                  <a:gd name="T84" fmla="*/ 871 w 4045"/>
                  <a:gd name="T85" fmla="*/ 667 h 3562"/>
                  <a:gd name="T86" fmla="*/ 1094 w 4045"/>
                  <a:gd name="T87" fmla="*/ 797 h 3562"/>
                  <a:gd name="T88" fmla="*/ 1094 w 4045"/>
                  <a:gd name="T89" fmla="*/ 1113 h 3562"/>
                  <a:gd name="T90" fmla="*/ 1391 w 4045"/>
                  <a:gd name="T91" fmla="*/ 1298 h 3562"/>
                  <a:gd name="T92" fmla="*/ 1576 w 4045"/>
                  <a:gd name="T93" fmla="*/ 1020 h 3562"/>
                  <a:gd name="T94" fmla="*/ 1724 w 4045"/>
                  <a:gd name="T95" fmla="*/ 872 h 3562"/>
                  <a:gd name="T96" fmla="*/ 1892 w 4045"/>
                  <a:gd name="T97" fmla="*/ 964 h 3562"/>
                  <a:gd name="T98" fmla="*/ 2263 w 4045"/>
                  <a:gd name="T99" fmla="*/ 946 h 3562"/>
                  <a:gd name="T100" fmla="*/ 2392 w 4045"/>
                  <a:gd name="T101" fmla="*/ 742 h 3562"/>
                  <a:gd name="T102" fmla="*/ 2504 w 4045"/>
                  <a:gd name="T103" fmla="*/ 612 h 3562"/>
                  <a:gd name="T104" fmla="*/ 2819 w 4045"/>
                  <a:gd name="T105" fmla="*/ 296 h 3562"/>
                  <a:gd name="T106" fmla="*/ 3042 w 4045"/>
                  <a:gd name="T107" fmla="*/ 130 h 3562"/>
                  <a:gd name="T108" fmla="*/ 3190 w 4045"/>
                  <a:gd name="T109" fmla="*/ 0 h 3562"/>
                  <a:gd name="T110" fmla="*/ 3450 w 4045"/>
                  <a:gd name="T111" fmla="*/ 55 h 3562"/>
                  <a:gd name="T112" fmla="*/ 3747 w 4045"/>
                  <a:gd name="T113" fmla="*/ 148 h 3562"/>
                  <a:gd name="T114" fmla="*/ 3784 w 4045"/>
                  <a:gd name="T115" fmla="*/ 278 h 3562"/>
                  <a:gd name="T116" fmla="*/ 3858 w 4045"/>
                  <a:gd name="T117" fmla="*/ 537 h 3562"/>
                  <a:gd name="T118" fmla="*/ 3858 w 4045"/>
                  <a:gd name="T119" fmla="*/ 742 h 3562"/>
                  <a:gd name="T120" fmla="*/ 3784 w 4045"/>
                  <a:gd name="T121" fmla="*/ 909 h 3562"/>
                  <a:gd name="T122" fmla="*/ 3821 w 4045"/>
                  <a:gd name="T123" fmla="*/ 1001 h 3562"/>
                  <a:gd name="T124" fmla="*/ 3950 w 4045"/>
                  <a:gd name="T125" fmla="*/ 113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45" h="3562">
                    <a:moveTo>
                      <a:pt x="3950" y="1131"/>
                    </a:moveTo>
                    <a:lnTo>
                      <a:pt x="3950" y="1131"/>
                    </a:lnTo>
                    <a:cubicBezTo>
                      <a:pt x="3950" y="1131"/>
                      <a:pt x="4044" y="1243"/>
                      <a:pt x="4006" y="1335"/>
                    </a:cubicBezTo>
                    <a:cubicBezTo>
                      <a:pt x="3969" y="1410"/>
                      <a:pt x="3876" y="1706"/>
                      <a:pt x="3784" y="1799"/>
                    </a:cubicBezTo>
                    <a:cubicBezTo>
                      <a:pt x="3673" y="1892"/>
                      <a:pt x="3673" y="1892"/>
                      <a:pt x="3673" y="1892"/>
                    </a:cubicBezTo>
                    <a:cubicBezTo>
                      <a:pt x="3673" y="1892"/>
                      <a:pt x="3524" y="2133"/>
                      <a:pt x="3394" y="2282"/>
                    </a:cubicBezTo>
                    <a:cubicBezTo>
                      <a:pt x="3246" y="2430"/>
                      <a:pt x="3079" y="2541"/>
                      <a:pt x="2967" y="2615"/>
                    </a:cubicBezTo>
                    <a:cubicBezTo>
                      <a:pt x="2875" y="2708"/>
                      <a:pt x="2949" y="2708"/>
                      <a:pt x="2837" y="2819"/>
                    </a:cubicBezTo>
                    <a:cubicBezTo>
                      <a:pt x="2726" y="2930"/>
                      <a:pt x="2615" y="3042"/>
                      <a:pt x="2504" y="3116"/>
                    </a:cubicBezTo>
                    <a:cubicBezTo>
                      <a:pt x="2411" y="3190"/>
                      <a:pt x="2392" y="3209"/>
                      <a:pt x="2300" y="3209"/>
                    </a:cubicBezTo>
                    <a:cubicBezTo>
                      <a:pt x="2225" y="3190"/>
                      <a:pt x="2040" y="3265"/>
                      <a:pt x="2003" y="3265"/>
                    </a:cubicBezTo>
                    <a:cubicBezTo>
                      <a:pt x="1966" y="3283"/>
                      <a:pt x="1929" y="3209"/>
                      <a:pt x="1892" y="3246"/>
                    </a:cubicBezTo>
                    <a:cubicBezTo>
                      <a:pt x="1836" y="3283"/>
                      <a:pt x="1854" y="3357"/>
                      <a:pt x="1743" y="3320"/>
                    </a:cubicBezTo>
                    <a:cubicBezTo>
                      <a:pt x="1632" y="3265"/>
                      <a:pt x="1595" y="3265"/>
                      <a:pt x="1521" y="3283"/>
                    </a:cubicBezTo>
                    <a:cubicBezTo>
                      <a:pt x="1447" y="3301"/>
                      <a:pt x="1409" y="3301"/>
                      <a:pt x="1335" y="3301"/>
                    </a:cubicBezTo>
                    <a:cubicBezTo>
                      <a:pt x="1261" y="3283"/>
                      <a:pt x="1168" y="3320"/>
                      <a:pt x="1150" y="3339"/>
                    </a:cubicBezTo>
                    <a:cubicBezTo>
                      <a:pt x="1131" y="3357"/>
                      <a:pt x="1112" y="3431"/>
                      <a:pt x="1057" y="3431"/>
                    </a:cubicBezTo>
                    <a:cubicBezTo>
                      <a:pt x="1001" y="3431"/>
                      <a:pt x="1020" y="3413"/>
                      <a:pt x="982" y="3450"/>
                    </a:cubicBezTo>
                    <a:cubicBezTo>
                      <a:pt x="946" y="3506"/>
                      <a:pt x="964" y="3561"/>
                      <a:pt x="890" y="3543"/>
                    </a:cubicBezTo>
                    <a:cubicBezTo>
                      <a:pt x="834" y="3524"/>
                      <a:pt x="779" y="3506"/>
                      <a:pt x="723" y="3487"/>
                    </a:cubicBezTo>
                    <a:cubicBezTo>
                      <a:pt x="667" y="3469"/>
                      <a:pt x="649" y="3469"/>
                      <a:pt x="630" y="3431"/>
                    </a:cubicBezTo>
                    <a:cubicBezTo>
                      <a:pt x="593" y="3376"/>
                      <a:pt x="630" y="3357"/>
                      <a:pt x="575" y="3339"/>
                    </a:cubicBezTo>
                    <a:cubicBezTo>
                      <a:pt x="520" y="3320"/>
                      <a:pt x="427" y="3301"/>
                      <a:pt x="427" y="3265"/>
                    </a:cubicBezTo>
                    <a:cubicBezTo>
                      <a:pt x="446" y="3227"/>
                      <a:pt x="483" y="3190"/>
                      <a:pt x="464" y="3135"/>
                    </a:cubicBezTo>
                    <a:cubicBezTo>
                      <a:pt x="427" y="3098"/>
                      <a:pt x="353" y="3060"/>
                      <a:pt x="334" y="3005"/>
                    </a:cubicBezTo>
                    <a:cubicBezTo>
                      <a:pt x="334" y="2949"/>
                      <a:pt x="260" y="2912"/>
                      <a:pt x="334" y="2838"/>
                    </a:cubicBezTo>
                    <a:cubicBezTo>
                      <a:pt x="409" y="2782"/>
                      <a:pt x="427" y="2671"/>
                      <a:pt x="427" y="2634"/>
                    </a:cubicBezTo>
                    <a:cubicBezTo>
                      <a:pt x="409" y="2578"/>
                      <a:pt x="427" y="2541"/>
                      <a:pt x="353" y="2467"/>
                    </a:cubicBezTo>
                    <a:cubicBezTo>
                      <a:pt x="297" y="2393"/>
                      <a:pt x="204" y="2300"/>
                      <a:pt x="186" y="2263"/>
                    </a:cubicBezTo>
                    <a:cubicBezTo>
                      <a:pt x="167" y="2226"/>
                      <a:pt x="186" y="2114"/>
                      <a:pt x="149" y="2077"/>
                    </a:cubicBezTo>
                    <a:cubicBezTo>
                      <a:pt x="130" y="2040"/>
                      <a:pt x="112" y="1892"/>
                      <a:pt x="74" y="1855"/>
                    </a:cubicBezTo>
                    <a:cubicBezTo>
                      <a:pt x="38" y="1817"/>
                      <a:pt x="38" y="1781"/>
                      <a:pt x="56" y="1743"/>
                    </a:cubicBezTo>
                    <a:cubicBezTo>
                      <a:pt x="56" y="1725"/>
                      <a:pt x="0" y="1725"/>
                      <a:pt x="0" y="1725"/>
                    </a:cubicBezTo>
                    <a:cubicBezTo>
                      <a:pt x="0" y="1725"/>
                      <a:pt x="0" y="1614"/>
                      <a:pt x="19" y="1595"/>
                    </a:cubicBezTo>
                    <a:cubicBezTo>
                      <a:pt x="38" y="1576"/>
                      <a:pt x="19" y="1558"/>
                      <a:pt x="112" y="1576"/>
                    </a:cubicBezTo>
                    <a:cubicBezTo>
                      <a:pt x="112" y="1576"/>
                      <a:pt x="186" y="1576"/>
                      <a:pt x="204" y="1595"/>
                    </a:cubicBezTo>
                    <a:cubicBezTo>
                      <a:pt x="223" y="1595"/>
                      <a:pt x="260" y="1651"/>
                      <a:pt x="279" y="1688"/>
                    </a:cubicBezTo>
                    <a:cubicBezTo>
                      <a:pt x="279" y="1706"/>
                      <a:pt x="315" y="1725"/>
                      <a:pt x="353" y="1743"/>
                    </a:cubicBezTo>
                    <a:cubicBezTo>
                      <a:pt x="409" y="1762"/>
                      <a:pt x="464" y="1781"/>
                      <a:pt x="464" y="1781"/>
                    </a:cubicBezTo>
                    <a:cubicBezTo>
                      <a:pt x="723" y="1781"/>
                      <a:pt x="723" y="1781"/>
                      <a:pt x="723" y="1781"/>
                    </a:cubicBezTo>
                    <a:cubicBezTo>
                      <a:pt x="723" y="1781"/>
                      <a:pt x="816" y="1781"/>
                      <a:pt x="834" y="1669"/>
                    </a:cubicBezTo>
                    <a:cubicBezTo>
                      <a:pt x="834" y="1558"/>
                      <a:pt x="871" y="1465"/>
                      <a:pt x="871" y="1354"/>
                    </a:cubicBezTo>
                    <a:cubicBezTo>
                      <a:pt x="871" y="1261"/>
                      <a:pt x="871" y="667"/>
                      <a:pt x="871" y="667"/>
                    </a:cubicBezTo>
                    <a:cubicBezTo>
                      <a:pt x="871" y="667"/>
                      <a:pt x="1076" y="723"/>
                      <a:pt x="1094" y="797"/>
                    </a:cubicBezTo>
                    <a:cubicBezTo>
                      <a:pt x="1112" y="872"/>
                      <a:pt x="1094" y="1001"/>
                      <a:pt x="1094" y="1113"/>
                    </a:cubicBezTo>
                    <a:cubicBezTo>
                      <a:pt x="1094" y="1224"/>
                      <a:pt x="1131" y="1428"/>
                      <a:pt x="1391" y="1298"/>
                    </a:cubicBezTo>
                    <a:cubicBezTo>
                      <a:pt x="1391" y="1298"/>
                      <a:pt x="1521" y="1075"/>
                      <a:pt x="1576" y="1020"/>
                    </a:cubicBezTo>
                    <a:cubicBezTo>
                      <a:pt x="1632" y="946"/>
                      <a:pt x="1669" y="853"/>
                      <a:pt x="1724" y="872"/>
                    </a:cubicBezTo>
                    <a:cubicBezTo>
                      <a:pt x="1780" y="890"/>
                      <a:pt x="1799" y="946"/>
                      <a:pt x="1892" y="964"/>
                    </a:cubicBezTo>
                    <a:cubicBezTo>
                      <a:pt x="1966" y="1001"/>
                      <a:pt x="2207" y="1020"/>
                      <a:pt x="2263" y="946"/>
                    </a:cubicBezTo>
                    <a:cubicBezTo>
                      <a:pt x="2337" y="872"/>
                      <a:pt x="2355" y="816"/>
                      <a:pt x="2392" y="742"/>
                    </a:cubicBezTo>
                    <a:cubicBezTo>
                      <a:pt x="2411" y="667"/>
                      <a:pt x="2485" y="630"/>
                      <a:pt x="2504" y="612"/>
                    </a:cubicBezTo>
                    <a:cubicBezTo>
                      <a:pt x="2541" y="593"/>
                      <a:pt x="2726" y="389"/>
                      <a:pt x="2819" y="296"/>
                    </a:cubicBezTo>
                    <a:cubicBezTo>
                      <a:pt x="2931" y="204"/>
                      <a:pt x="2967" y="166"/>
                      <a:pt x="3042" y="130"/>
                    </a:cubicBezTo>
                    <a:cubicBezTo>
                      <a:pt x="3097" y="92"/>
                      <a:pt x="3172" y="0"/>
                      <a:pt x="3190" y="0"/>
                    </a:cubicBezTo>
                    <a:cubicBezTo>
                      <a:pt x="3208" y="0"/>
                      <a:pt x="3338" y="18"/>
                      <a:pt x="3450" y="55"/>
                    </a:cubicBezTo>
                    <a:cubicBezTo>
                      <a:pt x="3543" y="111"/>
                      <a:pt x="3747" y="148"/>
                      <a:pt x="3747" y="148"/>
                    </a:cubicBezTo>
                    <a:cubicBezTo>
                      <a:pt x="3747" y="148"/>
                      <a:pt x="3765" y="222"/>
                      <a:pt x="3784" y="278"/>
                    </a:cubicBezTo>
                    <a:cubicBezTo>
                      <a:pt x="3784" y="333"/>
                      <a:pt x="3858" y="426"/>
                      <a:pt x="3858" y="537"/>
                    </a:cubicBezTo>
                    <a:cubicBezTo>
                      <a:pt x="3839" y="630"/>
                      <a:pt x="3895" y="649"/>
                      <a:pt x="3858" y="742"/>
                    </a:cubicBezTo>
                    <a:cubicBezTo>
                      <a:pt x="3821" y="816"/>
                      <a:pt x="3784" y="872"/>
                      <a:pt x="3784" y="909"/>
                    </a:cubicBezTo>
                    <a:cubicBezTo>
                      <a:pt x="3784" y="927"/>
                      <a:pt x="3802" y="983"/>
                      <a:pt x="3821" y="1001"/>
                    </a:cubicBezTo>
                    <a:cubicBezTo>
                      <a:pt x="3839" y="1039"/>
                      <a:pt x="3950" y="1131"/>
                      <a:pt x="3950" y="1131"/>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5" name="Freeform 28">
                <a:extLst>
                  <a:ext uri="{FF2B5EF4-FFF2-40B4-BE49-F238E27FC236}">
                    <a16:creationId xmlns:a16="http://schemas.microsoft.com/office/drawing/2014/main" id="{2ACB14B0-36EE-FBFE-EAD4-55DBAE2C5AEF}"/>
                  </a:ext>
                </a:extLst>
              </p:cNvPr>
              <p:cNvSpPr>
                <a:spLocks noChangeArrowheads="1"/>
              </p:cNvSpPr>
              <p:nvPr/>
            </p:nvSpPr>
            <p:spPr bwMode="auto">
              <a:xfrm>
                <a:off x="3661971" y="5495098"/>
                <a:ext cx="101938" cy="111065"/>
              </a:xfrm>
              <a:custGeom>
                <a:avLst/>
                <a:gdLst>
                  <a:gd name="T0" fmla="*/ 445 w 446"/>
                  <a:gd name="T1" fmla="*/ 186 h 483"/>
                  <a:gd name="T2" fmla="*/ 445 w 446"/>
                  <a:gd name="T3" fmla="*/ 186 h 483"/>
                  <a:gd name="T4" fmla="*/ 371 w 446"/>
                  <a:gd name="T5" fmla="*/ 390 h 483"/>
                  <a:gd name="T6" fmla="*/ 130 w 446"/>
                  <a:gd name="T7" fmla="*/ 427 h 483"/>
                  <a:gd name="T8" fmla="*/ 18 w 446"/>
                  <a:gd name="T9" fmla="*/ 223 h 483"/>
                  <a:gd name="T10" fmla="*/ 186 w 446"/>
                  <a:gd name="T11" fmla="*/ 19 h 483"/>
                  <a:gd name="T12" fmla="*/ 445 w 446"/>
                  <a:gd name="T13" fmla="*/ 186 h 483"/>
                </a:gdLst>
                <a:ahLst/>
                <a:cxnLst>
                  <a:cxn ang="0">
                    <a:pos x="T0" y="T1"/>
                  </a:cxn>
                  <a:cxn ang="0">
                    <a:pos x="T2" y="T3"/>
                  </a:cxn>
                  <a:cxn ang="0">
                    <a:pos x="T4" y="T5"/>
                  </a:cxn>
                  <a:cxn ang="0">
                    <a:pos x="T6" y="T7"/>
                  </a:cxn>
                  <a:cxn ang="0">
                    <a:pos x="T8" y="T9"/>
                  </a:cxn>
                  <a:cxn ang="0">
                    <a:pos x="T10" y="T11"/>
                  </a:cxn>
                  <a:cxn ang="0">
                    <a:pos x="T12" y="T13"/>
                  </a:cxn>
                </a:cxnLst>
                <a:rect l="0" t="0" r="r" b="b"/>
                <a:pathLst>
                  <a:path w="446" h="483">
                    <a:moveTo>
                      <a:pt x="445" y="186"/>
                    </a:moveTo>
                    <a:lnTo>
                      <a:pt x="445" y="186"/>
                    </a:lnTo>
                    <a:cubicBezTo>
                      <a:pt x="445" y="186"/>
                      <a:pt x="445" y="334"/>
                      <a:pt x="371" y="390"/>
                    </a:cubicBezTo>
                    <a:cubicBezTo>
                      <a:pt x="315" y="446"/>
                      <a:pt x="186" y="482"/>
                      <a:pt x="130" y="427"/>
                    </a:cubicBezTo>
                    <a:cubicBezTo>
                      <a:pt x="74" y="390"/>
                      <a:pt x="0" y="316"/>
                      <a:pt x="18" y="223"/>
                    </a:cubicBezTo>
                    <a:cubicBezTo>
                      <a:pt x="18" y="130"/>
                      <a:pt x="92" y="37"/>
                      <a:pt x="186" y="19"/>
                    </a:cubicBezTo>
                    <a:cubicBezTo>
                      <a:pt x="260" y="0"/>
                      <a:pt x="408" y="75"/>
                      <a:pt x="445" y="186"/>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6" name="Freeform 29">
                <a:extLst>
                  <a:ext uri="{FF2B5EF4-FFF2-40B4-BE49-F238E27FC236}">
                    <a16:creationId xmlns:a16="http://schemas.microsoft.com/office/drawing/2014/main" id="{B698AA55-1CC0-7C32-3F62-408126DF0C7A}"/>
                  </a:ext>
                </a:extLst>
              </p:cNvPr>
              <p:cNvSpPr>
                <a:spLocks noChangeArrowheads="1"/>
              </p:cNvSpPr>
              <p:nvPr/>
            </p:nvSpPr>
            <p:spPr bwMode="auto">
              <a:xfrm>
                <a:off x="3427817" y="5660686"/>
                <a:ext cx="144328" cy="136307"/>
              </a:xfrm>
              <a:custGeom>
                <a:avLst/>
                <a:gdLst>
                  <a:gd name="T0" fmla="*/ 483 w 632"/>
                  <a:gd name="T1" fmla="*/ 37 h 595"/>
                  <a:gd name="T2" fmla="*/ 483 w 632"/>
                  <a:gd name="T3" fmla="*/ 37 h 595"/>
                  <a:gd name="T4" fmla="*/ 613 w 632"/>
                  <a:gd name="T5" fmla="*/ 204 h 595"/>
                  <a:gd name="T6" fmla="*/ 557 w 632"/>
                  <a:gd name="T7" fmla="*/ 464 h 595"/>
                  <a:gd name="T8" fmla="*/ 335 w 632"/>
                  <a:gd name="T9" fmla="*/ 500 h 595"/>
                  <a:gd name="T10" fmla="*/ 112 w 632"/>
                  <a:gd name="T11" fmla="*/ 519 h 595"/>
                  <a:gd name="T12" fmla="*/ 75 w 632"/>
                  <a:gd name="T13" fmla="*/ 278 h 595"/>
                  <a:gd name="T14" fmla="*/ 242 w 632"/>
                  <a:gd name="T15" fmla="*/ 148 h 595"/>
                  <a:gd name="T16" fmla="*/ 483 w 632"/>
                  <a:gd name="T17" fmla="*/ 3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2" h="595">
                    <a:moveTo>
                      <a:pt x="483" y="37"/>
                    </a:moveTo>
                    <a:lnTo>
                      <a:pt x="483" y="37"/>
                    </a:lnTo>
                    <a:cubicBezTo>
                      <a:pt x="594" y="74"/>
                      <a:pt x="594" y="129"/>
                      <a:pt x="613" y="204"/>
                    </a:cubicBezTo>
                    <a:cubicBezTo>
                      <a:pt x="631" y="278"/>
                      <a:pt x="613" y="445"/>
                      <a:pt x="557" y="464"/>
                    </a:cubicBezTo>
                    <a:cubicBezTo>
                      <a:pt x="501" y="464"/>
                      <a:pt x="409" y="464"/>
                      <a:pt x="335" y="500"/>
                    </a:cubicBezTo>
                    <a:cubicBezTo>
                      <a:pt x="279" y="556"/>
                      <a:pt x="168" y="594"/>
                      <a:pt x="112" y="519"/>
                    </a:cubicBezTo>
                    <a:cubicBezTo>
                      <a:pt x="75" y="464"/>
                      <a:pt x="0" y="334"/>
                      <a:pt x="75" y="278"/>
                    </a:cubicBezTo>
                    <a:cubicBezTo>
                      <a:pt x="130" y="223"/>
                      <a:pt x="168" y="204"/>
                      <a:pt x="242" y="148"/>
                    </a:cubicBezTo>
                    <a:cubicBezTo>
                      <a:pt x="316" y="93"/>
                      <a:pt x="335" y="0"/>
                      <a:pt x="483" y="37"/>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7" name="Freeform 30">
                <a:extLst>
                  <a:ext uri="{FF2B5EF4-FFF2-40B4-BE49-F238E27FC236}">
                    <a16:creationId xmlns:a16="http://schemas.microsoft.com/office/drawing/2014/main" id="{9E497DAB-C7A8-8C0B-305E-F48793ABA15E}"/>
                  </a:ext>
                </a:extLst>
              </p:cNvPr>
              <p:cNvSpPr>
                <a:spLocks noChangeArrowheads="1"/>
              </p:cNvSpPr>
              <p:nvPr/>
            </p:nvSpPr>
            <p:spPr bwMode="auto">
              <a:xfrm>
                <a:off x="3063464" y="5014490"/>
                <a:ext cx="530885" cy="573499"/>
              </a:xfrm>
              <a:custGeom>
                <a:avLst/>
                <a:gdLst>
                  <a:gd name="T0" fmla="*/ 0 w 2320"/>
                  <a:gd name="T1" fmla="*/ 1799 h 2505"/>
                  <a:gd name="T2" fmla="*/ 0 w 2320"/>
                  <a:gd name="T3" fmla="*/ 1799 h 2505"/>
                  <a:gd name="T4" fmla="*/ 19 w 2320"/>
                  <a:gd name="T5" fmla="*/ 1076 h 2505"/>
                  <a:gd name="T6" fmla="*/ 93 w 2320"/>
                  <a:gd name="T7" fmla="*/ 1039 h 2505"/>
                  <a:gd name="T8" fmla="*/ 241 w 2320"/>
                  <a:gd name="T9" fmla="*/ 1057 h 2505"/>
                  <a:gd name="T10" fmla="*/ 316 w 2320"/>
                  <a:gd name="T11" fmla="*/ 761 h 2505"/>
                  <a:gd name="T12" fmla="*/ 297 w 2320"/>
                  <a:gd name="T13" fmla="*/ 371 h 2505"/>
                  <a:gd name="T14" fmla="*/ 353 w 2320"/>
                  <a:gd name="T15" fmla="*/ 185 h 2505"/>
                  <a:gd name="T16" fmla="*/ 576 w 2320"/>
                  <a:gd name="T17" fmla="*/ 130 h 2505"/>
                  <a:gd name="T18" fmla="*/ 798 w 2320"/>
                  <a:gd name="T19" fmla="*/ 93 h 2505"/>
                  <a:gd name="T20" fmla="*/ 891 w 2320"/>
                  <a:gd name="T21" fmla="*/ 111 h 2505"/>
                  <a:gd name="T22" fmla="*/ 965 w 2320"/>
                  <a:gd name="T23" fmla="*/ 167 h 2505"/>
                  <a:gd name="T24" fmla="*/ 1076 w 2320"/>
                  <a:gd name="T25" fmla="*/ 167 h 2505"/>
                  <a:gd name="T26" fmla="*/ 1224 w 2320"/>
                  <a:gd name="T27" fmla="*/ 74 h 2505"/>
                  <a:gd name="T28" fmla="*/ 1354 w 2320"/>
                  <a:gd name="T29" fmla="*/ 37 h 2505"/>
                  <a:gd name="T30" fmla="*/ 1392 w 2320"/>
                  <a:gd name="T31" fmla="*/ 0 h 2505"/>
                  <a:gd name="T32" fmla="*/ 1503 w 2320"/>
                  <a:gd name="T33" fmla="*/ 93 h 2505"/>
                  <a:gd name="T34" fmla="*/ 1633 w 2320"/>
                  <a:gd name="T35" fmla="*/ 408 h 2505"/>
                  <a:gd name="T36" fmla="*/ 1855 w 2320"/>
                  <a:gd name="T37" fmla="*/ 612 h 2505"/>
                  <a:gd name="T38" fmla="*/ 2004 w 2320"/>
                  <a:gd name="T39" fmla="*/ 853 h 2505"/>
                  <a:gd name="T40" fmla="*/ 2301 w 2320"/>
                  <a:gd name="T41" fmla="*/ 1094 h 2505"/>
                  <a:gd name="T42" fmla="*/ 2319 w 2320"/>
                  <a:gd name="T43" fmla="*/ 1132 h 2505"/>
                  <a:gd name="T44" fmla="*/ 2189 w 2320"/>
                  <a:gd name="T45" fmla="*/ 1243 h 2505"/>
                  <a:gd name="T46" fmla="*/ 2041 w 2320"/>
                  <a:gd name="T47" fmla="*/ 1354 h 2505"/>
                  <a:gd name="T48" fmla="*/ 1744 w 2320"/>
                  <a:gd name="T49" fmla="*/ 1651 h 2505"/>
                  <a:gd name="T50" fmla="*/ 1633 w 2320"/>
                  <a:gd name="T51" fmla="*/ 1744 h 2505"/>
                  <a:gd name="T52" fmla="*/ 1540 w 2320"/>
                  <a:gd name="T53" fmla="*/ 1836 h 2505"/>
                  <a:gd name="T54" fmla="*/ 1392 w 2320"/>
                  <a:gd name="T55" fmla="*/ 2078 h 2505"/>
                  <a:gd name="T56" fmla="*/ 1262 w 2320"/>
                  <a:gd name="T57" fmla="*/ 2133 h 2505"/>
                  <a:gd name="T58" fmla="*/ 1002 w 2320"/>
                  <a:gd name="T59" fmla="*/ 2096 h 2505"/>
                  <a:gd name="T60" fmla="*/ 891 w 2320"/>
                  <a:gd name="T61" fmla="*/ 2041 h 2505"/>
                  <a:gd name="T62" fmla="*/ 798 w 2320"/>
                  <a:gd name="T63" fmla="*/ 2022 h 2505"/>
                  <a:gd name="T64" fmla="*/ 576 w 2320"/>
                  <a:gd name="T65" fmla="*/ 2319 h 2505"/>
                  <a:gd name="T66" fmla="*/ 520 w 2320"/>
                  <a:gd name="T67" fmla="*/ 2430 h 2505"/>
                  <a:gd name="T68" fmla="*/ 279 w 2320"/>
                  <a:gd name="T69" fmla="*/ 2449 h 2505"/>
                  <a:gd name="T70" fmla="*/ 223 w 2320"/>
                  <a:gd name="T71" fmla="*/ 2226 h 2505"/>
                  <a:gd name="T72" fmla="*/ 223 w 2320"/>
                  <a:gd name="T73" fmla="*/ 1929 h 2505"/>
                  <a:gd name="T74" fmla="*/ 0 w 2320"/>
                  <a:gd name="T75" fmla="*/ 1799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0" h="2505">
                    <a:moveTo>
                      <a:pt x="0" y="1799"/>
                    </a:moveTo>
                    <a:lnTo>
                      <a:pt x="0" y="1799"/>
                    </a:lnTo>
                    <a:cubicBezTo>
                      <a:pt x="19" y="1076"/>
                      <a:pt x="19" y="1076"/>
                      <a:pt x="19" y="1076"/>
                    </a:cubicBezTo>
                    <a:cubicBezTo>
                      <a:pt x="19" y="1076"/>
                      <a:pt x="19" y="1039"/>
                      <a:pt x="93" y="1039"/>
                    </a:cubicBezTo>
                    <a:cubicBezTo>
                      <a:pt x="149" y="1020"/>
                      <a:pt x="205" y="1076"/>
                      <a:pt x="241" y="1057"/>
                    </a:cubicBezTo>
                    <a:cubicBezTo>
                      <a:pt x="297" y="1039"/>
                      <a:pt x="316" y="816"/>
                      <a:pt x="316" y="761"/>
                    </a:cubicBezTo>
                    <a:cubicBezTo>
                      <a:pt x="316" y="686"/>
                      <a:pt x="297" y="408"/>
                      <a:pt x="297" y="371"/>
                    </a:cubicBezTo>
                    <a:cubicBezTo>
                      <a:pt x="297" y="334"/>
                      <a:pt x="316" y="204"/>
                      <a:pt x="353" y="185"/>
                    </a:cubicBezTo>
                    <a:cubicBezTo>
                      <a:pt x="408" y="167"/>
                      <a:pt x="538" y="149"/>
                      <a:pt x="576" y="130"/>
                    </a:cubicBezTo>
                    <a:cubicBezTo>
                      <a:pt x="631" y="130"/>
                      <a:pt x="779" y="111"/>
                      <a:pt x="798" y="93"/>
                    </a:cubicBezTo>
                    <a:cubicBezTo>
                      <a:pt x="817" y="93"/>
                      <a:pt x="872" y="93"/>
                      <a:pt x="891" y="111"/>
                    </a:cubicBezTo>
                    <a:cubicBezTo>
                      <a:pt x="891" y="111"/>
                      <a:pt x="947" y="167"/>
                      <a:pt x="965" y="167"/>
                    </a:cubicBezTo>
                    <a:cubicBezTo>
                      <a:pt x="1002" y="185"/>
                      <a:pt x="1039" y="204"/>
                      <a:pt x="1076" y="167"/>
                    </a:cubicBezTo>
                    <a:cubicBezTo>
                      <a:pt x="1113" y="111"/>
                      <a:pt x="1150" y="74"/>
                      <a:pt x="1224" y="74"/>
                    </a:cubicBezTo>
                    <a:cubicBezTo>
                      <a:pt x="1318" y="55"/>
                      <a:pt x="1354" y="55"/>
                      <a:pt x="1354" y="37"/>
                    </a:cubicBezTo>
                    <a:cubicBezTo>
                      <a:pt x="1373" y="19"/>
                      <a:pt x="1392" y="0"/>
                      <a:pt x="1392" y="0"/>
                    </a:cubicBezTo>
                    <a:cubicBezTo>
                      <a:pt x="1392" y="0"/>
                      <a:pt x="1466" y="37"/>
                      <a:pt x="1503" y="93"/>
                    </a:cubicBezTo>
                    <a:cubicBezTo>
                      <a:pt x="1521" y="149"/>
                      <a:pt x="1559" y="334"/>
                      <a:pt x="1633" y="408"/>
                    </a:cubicBezTo>
                    <a:cubicBezTo>
                      <a:pt x="1707" y="482"/>
                      <a:pt x="1744" y="501"/>
                      <a:pt x="1855" y="612"/>
                    </a:cubicBezTo>
                    <a:cubicBezTo>
                      <a:pt x="1948" y="723"/>
                      <a:pt x="1911" y="742"/>
                      <a:pt x="2004" y="853"/>
                    </a:cubicBezTo>
                    <a:cubicBezTo>
                      <a:pt x="2096" y="965"/>
                      <a:pt x="2263" y="1057"/>
                      <a:pt x="2301" y="1094"/>
                    </a:cubicBezTo>
                    <a:cubicBezTo>
                      <a:pt x="2319" y="1113"/>
                      <a:pt x="2319" y="1132"/>
                      <a:pt x="2319" y="1132"/>
                    </a:cubicBezTo>
                    <a:cubicBezTo>
                      <a:pt x="2319" y="1132"/>
                      <a:pt x="2208" y="1243"/>
                      <a:pt x="2189" y="1243"/>
                    </a:cubicBezTo>
                    <a:cubicBezTo>
                      <a:pt x="2171" y="1262"/>
                      <a:pt x="2078" y="1317"/>
                      <a:pt x="2041" y="1354"/>
                    </a:cubicBezTo>
                    <a:cubicBezTo>
                      <a:pt x="2004" y="1391"/>
                      <a:pt x="1763" y="1595"/>
                      <a:pt x="1744" y="1651"/>
                    </a:cubicBezTo>
                    <a:cubicBezTo>
                      <a:pt x="1725" y="1688"/>
                      <a:pt x="1633" y="1744"/>
                      <a:pt x="1633" y="1744"/>
                    </a:cubicBezTo>
                    <a:cubicBezTo>
                      <a:pt x="1633" y="1744"/>
                      <a:pt x="1559" y="1781"/>
                      <a:pt x="1540" y="1836"/>
                    </a:cubicBezTo>
                    <a:cubicBezTo>
                      <a:pt x="1521" y="1874"/>
                      <a:pt x="1466" y="2022"/>
                      <a:pt x="1392" y="2078"/>
                    </a:cubicBezTo>
                    <a:cubicBezTo>
                      <a:pt x="1392" y="2078"/>
                      <a:pt x="1336" y="2133"/>
                      <a:pt x="1262" y="2133"/>
                    </a:cubicBezTo>
                    <a:cubicBezTo>
                      <a:pt x="1188" y="2133"/>
                      <a:pt x="1021" y="2115"/>
                      <a:pt x="1002" y="2096"/>
                    </a:cubicBezTo>
                    <a:cubicBezTo>
                      <a:pt x="965" y="2096"/>
                      <a:pt x="891" y="2041"/>
                      <a:pt x="891" y="2041"/>
                    </a:cubicBezTo>
                    <a:cubicBezTo>
                      <a:pt x="872" y="2022"/>
                      <a:pt x="835" y="1966"/>
                      <a:pt x="798" y="2022"/>
                    </a:cubicBezTo>
                    <a:cubicBezTo>
                      <a:pt x="742" y="2096"/>
                      <a:pt x="612" y="2301"/>
                      <a:pt x="576" y="2319"/>
                    </a:cubicBezTo>
                    <a:cubicBezTo>
                      <a:pt x="557" y="2356"/>
                      <a:pt x="520" y="2430"/>
                      <a:pt x="520" y="2430"/>
                    </a:cubicBezTo>
                    <a:cubicBezTo>
                      <a:pt x="520" y="2430"/>
                      <a:pt x="390" y="2504"/>
                      <a:pt x="279" y="2449"/>
                    </a:cubicBezTo>
                    <a:cubicBezTo>
                      <a:pt x="279" y="2449"/>
                      <a:pt x="223" y="2393"/>
                      <a:pt x="223" y="2226"/>
                    </a:cubicBezTo>
                    <a:cubicBezTo>
                      <a:pt x="223" y="2078"/>
                      <a:pt x="241" y="1966"/>
                      <a:pt x="223" y="1929"/>
                    </a:cubicBezTo>
                    <a:cubicBezTo>
                      <a:pt x="205" y="1892"/>
                      <a:pt x="56" y="1799"/>
                      <a:pt x="0" y="1799"/>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8" name="Freeform 31">
                <a:extLst>
                  <a:ext uri="{FF2B5EF4-FFF2-40B4-BE49-F238E27FC236}">
                    <a16:creationId xmlns:a16="http://schemas.microsoft.com/office/drawing/2014/main" id="{2A29F71E-5434-BAE7-0B0C-A5312192A311}"/>
                  </a:ext>
                </a:extLst>
              </p:cNvPr>
              <p:cNvSpPr>
                <a:spLocks noChangeArrowheads="1"/>
              </p:cNvSpPr>
              <p:nvPr/>
            </p:nvSpPr>
            <p:spPr bwMode="auto">
              <a:xfrm>
                <a:off x="3640776" y="4606579"/>
                <a:ext cx="624749" cy="921839"/>
              </a:xfrm>
              <a:custGeom>
                <a:avLst/>
                <a:gdLst>
                  <a:gd name="T0" fmla="*/ 538 w 2728"/>
                  <a:gd name="T1" fmla="*/ 4026 h 4027"/>
                  <a:gd name="T2" fmla="*/ 538 w 2728"/>
                  <a:gd name="T3" fmla="*/ 4026 h 4027"/>
                  <a:gd name="T4" fmla="*/ 408 w 2728"/>
                  <a:gd name="T5" fmla="*/ 3914 h 4027"/>
                  <a:gd name="T6" fmla="*/ 390 w 2728"/>
                  <a:gd name="T7" fmla="*/ 3822 h 4027"/>
                  <a:gd name="T8" fmla="*/ 464 w 2728"/>
                  <a:gd name="T9" fmla="*/ 3617 h 4027"/>
                  <a:gd name="T10" fmla="*/ 445 w 2728"/>
                  <a:gd name="T11" fmla="*/ 3506 h 4027"/>
                  <a:gd name="T12" fmla="*/ 464 w 2728"/>
                  <a:gd name="T13" fmla="*/ 3395 h 4027"/>
                  <a:gd name="T14" fmla="*/ 390 w 2728"/>
                  <a:gd name="T15" fmla="*/ 3246 h 4027"/>
                  <a:gd name="T16" fmla="*/ 353 w 2728"/>
                  <a:gd name="T17" fmla="*/ 3061 h 4027"/>
                  <a:gd name="T18" fmla="*/ 556 w 2728"/>
                  <a:gd name="T19" fmla="*/ 2746 h 4027"/>
                  <a:gd name="T20" fmla="*/ 650 w 2728"/>
                  <a:gd name="T21" fmla="*/ 2560 h 4027"/>
                  <a:gd name="T22" fmla="*/ 779 w 2728"/>
                  <a:gd name="T23" fmla="*/ 2245 h 4027"/>
                  <a:gd name="T24" fmla="*/ 798 w 2728"/>
                  <a:gd name="T25" fmla="*/ 1855 h 4027"/>
                  <a:gd name="T26" fmla="*/ 705 w 2728"/>
                  <a:gd name="T27" fmla="*/ 1577 h 4027"/>
                  <a:gd name="T28" fmla="*/ 427 w 2728"/>
                  <a:gd name="T29" fmla="*/ 1447 h 4027"/>
                  <a:gd name="T30" fmla="*/ 149 w 2728"/>
                  <a:gd name="T31" fmla="*/ 1354 h 4027"/>
                  <a:gd name="T32" fmla="*/ 56 w 2728"/>
                  <a:gd name="T33" fmla="*/ 1224 h 4027"/>
                  <a:gd name="T34" fmla="*/ 390 w 2728"/>
                  <a:gd name="T35" fmla="*/ 1020 h 4027"/>
                  <a:gd name="T36" fmla="*/ 724 w 2728"/>
                  <a:gd name="T37" fmla="*/ 909 h 4027"/>
                  <a:gd name="T38" fmla="*/ 983 w 2728"/>
                  <a:gd name="T39" fmla="*/ 909 h 4027"/>
                  <a:gd name="T40" fmla="*/ 1169 w 2728"/>
                  <a:gd name="T41" fmla="*/ 1132 h 4027"/>
                  <a:gd name="T42" fmla="*/ 1169 w 2728"/>
                  <a:gd name="T43" fmla="*/ 1188 h 4027"/>
                  <a:gd name="T44" fmla="*/ 1150 w 2728"/>
                  <a:gd name="T45" fmla="*/ 1373 h 4027"/>
                  <a:gd name="T46" fmla="*/ 1262 w 2728"/>
                  <a:gd name="T47" fmla="*/ 1595 h 4027"/>
                  <a:gd name="T48" fmla="*/ 1466 w 2728"/>
                  <a:gd name="T49" fmla="*/ 1391 h 4027"/>
                  <a:gd name="T50" fmla="*/ 1410 w 2728"/>
                  <a:gd name="T51" fmla="*/ 983 h 4027"/>
                  <a:gd name="T52" fmla="*/ 1317 w 2728"/>
                  <a:gd name="T53" fmla="*/ 149 h 4027"/>
                  <a:gd name="T54" fmla="*/ 1595 w 2728"/>
                  <a:gd name="T55" fmla="*/ 297 h 4027"/>
                  <a:gd name="T56" fmla="*/ 2022 w 2728"/>
                  <a:gd name="T57" fmla="*/ 241 h 4027"/>
                  <a:gd name="T58" fmla="*/ 2449 w 2728"/>
                  <a:gd name="T59" fmla="*/ 149 h 4027"/>
                  <a:gd name="T60" fmla="*/ 2616 w 2728"/>
                  <a:gd name="T61" fmla="*/ 37 h 4027"/>
                  <a:gd name="T62" fmla="*/ 2708 w 2728"/>
                  <a:gd name="T63" fmla="*/ 56 h 4027"/>
                  <a:gd name="T64" fmla="*/ 2671 w 2728"/>
                  <a:gd name="T65" fmla="*/ 464 h 4027"/>
                  <a:gd name="T66" fmla="*/ 2690 w 2728"/>
                  <a:gd name="T67" fmla="*/ 687 h 4027"/>
                  <a:gd name="T68" fmla="*/ 2634 w 2728"/>
                  <a:gd name="T69" fmla="*/ 872 h 4027"/>
                  <a:gd name="T70" fmla="*/ 2634 w 2728"/>
                  <a:gd name="T71" fmla="*/ 1002 h 4027"/>
                  <a:gd name="T72" fmla="*/ 2671 w 2728"/>
                  <a:gd name="T73" fmla="*/ 1150 h 4027"/>
                  <a:gd name="T74" fmla="*/ 2708 w 2728"/>
                  <a:gd name="T75" fmla="*/ 1188 h 4027"/>
                  <a:gd name="T76" fmla="*/ 2560 w 2728"/>
                  <a:gd name="T77" fmla="*/ 1373 h 4027"/>
                  <a:gd name="T78" fmla="*/ 2282 w 2728"/>
                  <a:gd name="T79" fmla="*/ 1595 h 4027"/>
                  <a:gd name="T80" fmla="*/ 2004 w 2728"/>
                  <a:gd name="T81" fmla="*/ 1707 h 4027"/>
                  <a:gd name="T82" fmla="*/ 1911 w 2728"/>
                  <a:gd name="T83" fmla="*/ 1707 h 4027"/>
                  <a:gd name="T84" fmla="*/ 1799 w 2728"/>
                  <a:gd name="T85" fmla="*/ 1855 h 4027"/>
                  <a:gd name="T86" fmla="*/ 1688 w 2728"/>
                  <a:gd name="T87" fmla="*/ 1966 h 4027"/>
                  <a:gd name="T88" fmla="*/ 1614 w 2728"/>
                  <a:gd name="T89" fmla="*/ 2078 h 4027"/>
                  <a:gd name="T90" fmla="*/ 1466 w 2728"/>
                  <a:gd name="T91" fmla="*/ 2096 h 4027"/>
                  <a:gd name="T92" fmla="*/ 1466 w 2728"/>
                  <a:gd name="T93" fmla="*/ 2171 h 4027"/>
                  <a:gd name="T94" fmla="*/ 1317 w 2728"/>
                  <a:gd name="T95" fmla="*/ 2337 h 4027"/>
                  <a:gd name="T96" fmla="*/ 1150 w 2728"/>
                  <a:gd name="T97" fmla="*/ 2486 h 4027"/>
                  <a:gd name="T98" fmla="*/ 1262 w 2728"/>
                  <a:gd name="T99" fmla="*/ 2783 h 4027"/>
                  <a:gd name="T100" fmla="*/ 1243 w 2728"/>
                  <a:gd name="T101" fmla="*/ 3414 h 4027"/>
                  <a:gd name="T102" fmla="*/ 1021 w 2728"/>
                  <a:gd name="T103" fmla="*/ 3747 h 4027"/>
                  <a:gd name="T104" fmla="*/ 612 w 2728"/>
                  <a:gd name="T105" fmla="*/ 3896 h 4027"/>
                  <a:gd name="T106" fmla="*/ 538 w 2728"/>
                  <a:gd name="T107" fmla="*/ 4026 h 4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28" h="4027">
                    <a:moveTo>
                      <a:pt x="538" y="4026"/>
                    </a:moveTo>
                    <a:lnTo>
                      <a:pt x="538" y="4026"/>
                    </a:lnTo>
                    <a:cubicBezTo>
                      <a:pt x="538" y="4026"/>
                      <a:pt x="427" y="3952"/>
                      <a:pt x="408" y="3914"/>
                    </a:cubicBezTo>
                    <a:cubicBezTo>
                      <a:pt x="390" y="3859"/>
                      <a:pt x="390" y="3859"/>
                      <a:pt x="390" y="3822"/>
                    </a:cubicBezTo>
                    <a:cubicBezTo>
                      <a:pt x="408" y="3766"/>
                      <a:pt x="464" y="3636"/>
                      <a:pt x="464" y="3617"/>
                    </a:cubicBezTo>
                    <a:cubicBezTo>
                      <a:pt x="464" y="3599"/>
                      <a:pt x="445" y="3543"/>
                      <a:pt x="445" y="3506"/>
                    </a:cubicBezTo>
                    <a:cubicBezTo>
                      <a:pt x="445" y="3469"/>
                      <a:pt x="464" y="3414"/>
                      <a:pt x="464" y="3395"/>
                    </a:cubicBezTo>
                    <a:cubicBezTo>
                      <a:pt x="445" y="3376"/>
                      <a:pt x="408" y="3284"/>
                      <a:pt x="390" y="3246"/>
                    </a:cubicBezTo>
                    <a:cubicBezTo>
                      <a:pt x="371" y="3209"/>
                      <a:pt x="353" y="3061"/>
                      <a:pt x="353" y="3061"/>
                    </a:cubicBezTo>
                    <a:cubicBezTo>
                      <a:pt x="353" y="3061"/>
                      <a:pt x="520" y="2820"/>
                      <a:pt x="556" y="2746"/>
                    </a:cubicBezTo>
                    <a:cubicBezTo>
                      <a:pt x="594" y="2672"/>
                      <a:pt x="594" y="2634"/>
                      <a:pt x="650" y="2560"/>
                    </a:cubicBezTo>
                    <a:cubicBezTo>
                      <a:pt x="724" y="2486"/>
                      <a:pt x="835" y="2412"/>
                      <a:pt x="779" y="2245"/>
                    </a:cubicBezTo>
                    <a:cubicBezTo>
                      <a:pt x="742" y="2096"/>
                      <a:pt x="798" y="1948"/>
                      <a:pt x="798" y="1855"/>
                    </a:cubicBezTo>
                    <a:cubicBezTo>
                      <a:pt x="779" y="1781"/>
                      <a:pt x="761" y="1614"/>
                      <a:pt x="705" y="1577"/>
                    </a:cubicBezTo>
                    <a:cubicBezTo>
                      <a:pt x="631" y="1521"/>
                      <a:pt x="464" y="1465"/>
                      <a:pt x="427" y="1447"/>
                    </a:cubicBezTo>
                    <a:cubicBezTo>
                      <a:pt x="371" y="1429"/>
                      <a:pt x="167" y="1373"/>
                      <a:pt x="149" y="1354"/>
                    </a:cubicBezTo>
                    <a:cubicBezTo>
                      <a:pt x="130" y="1336"/>
                      <a:pt x="0" y="1299"/>
                      <a:pt x="56" y="1224"/>
                    </a:cubicBezTo>
                    <a:cubicBezTo>
                      <a:pt x="130" y="1150"/>
                      <a:pt x="297" y="1058"/>
                      <a:pt x="390" y="1020"/>
                    </a:cubicBezTo>
                    <a:cubicBezTo>
                      <a:pt x="482" y="983"/>
                      <a:pt x="668" y="891"/>
                      <a:pt x="724" y="909"/>
                    </a:cubicBezTo>
                    <a:cubicBezTo>
                      <a:pt x="798" y="909"/>
                      <a:pt x="909" y="891"/>
                      <a:pt x="983" y="909"/>
                    </a:cubicBezTo>
                    <a:cubicBezTo>
                      <a:pt x="1057" y="928"/>
                      <a:pt x="1169" y="1076"/>
                      <a:pt x="1169" y="1132"/>
                    </a:cubicBezTo>
                    <a:cubicBezTo>
                      <a:pt x="1169" y="1188"/>
                      <a:pt x="1169" y="1188"/>
                      <a:pt x="1169" y="1188"/>
                    </a:cubicBezTo>
                    <a:cubicBezTo>
                      <a:pt x="1169" y="1188"/>
                      <a:pt x="1150" y="1317"/>
                      <a:pt x="1150" y="1373"/>
                    </a:cubicBezTo>
                    <a:cubicBezTo>
                      <a:pt x="1132" y="1429"/>
                      <a:pt x="1169" y="1614"/>
                      <a:pt x="1262" y="1595"/>
                    </a:cubicBezTo>
                    <a:cubicBezTo>
                      <a:pt x="1354" y="1595"/>
                      <a:pt x="1410" y="1484"/>
                      <a:pt x="1466" y="1391"/>
                    </a:cubicBezTo>
                    <a:cubicBezTo>
                      <a:pt x="1521" y="1299"/>
                      <a:pt x="1466" y="1039"/>
                      <a:pt x="1410" y="983"/>
                    </a:cubicBezTo>
                    <a:cubicBezTo>
                      <a:pt x="1354" y="928"/>
                      <a:pt x="1132" y="408"/>
                      <a:pt x="1317" y="149"/>
                    </a:cubicBezTo>
                    <a:cubicBezTo>
                      <a:pt x="1317" y="149"/>
                      <a:pt x="1521" y="278"/>
                      <a:pt x="1595" y="297"/>
                    </a:cubicBezTo>
                    <a:cubicBezTo>
                      <a:pt x="1669" y="297"/>
                      <a:pt x="1874" y="297"/>
                      <a:pt x="2022" y="241"/>
                    </a:cubicBezTo>
                    <a:cubicBezTo>
                      <a:pt x="2170" y="186"/>
                      <a:pt x="2356" y="149"/>
                      <a:pt x="2449" y="149"/>
                    </a:cubicBezTo>
                    <a:cubicBezTo>
                      <a:pt x="2541" y="130"/>
                      <a:pt x="2597" y="56"/>
                      <a:pt x="2616" y="37"/>
                    </a:cubicBezTo>
                    <a:cubicBezTo>
                      <a:pt x="2634" y="19"/>
                      <a:pt x="2690" y="0"/>
                      <a:pt x="2708" y="56"/>
                    </a:cubicBezTo>
                    <a:cubicBezTo>
                      <a:pt x="2727" y="111"/>
                      <a:pt x="2671" y="390"/>
                      <a:pt x="2671" y="464"/>
                    </a:cubicBezTo>
                    <a:cubicBezTo>
                      <a:pt x="2671" y="538"/>
                      <a:pt x="2690" y="631"/>
                      <a:pt x="2690" y="687"/>
                    </a:cubicBezTo>
                    <a:cubicBezTo>
                      <a:pt x="2690" y="742"/>
                      <a:pt x="2653" y="779"/>
                      <a:pt x="2634" y="872"/>
                    </a:cubicBezTo>
                    <a:cubicBezTo>
                      <a:pt x="2616" y="946"/>
                      <a:pt x="2616" y="928"/>
                      <a:pt x="2634" y="1002"/>
                    </a:cubicBezTo>
                    <a:cubicBezTo>
                      <a:pt x="2634" y="1076"/>
                      <a:pt x="2653" y="1150"/>
                      <a:pt x="2671" y="1150"/>
                    </a:cubicBezTo>
                    <a:cubicBezTo>
                      <a:pt x="2690" y="1169"/>
                      <a:pt x="2708" y="1188"/>
                      <a:pt x="2708" y="1188"/>
                    </a:cubicBezTo>
                    <a:cubicBezTo>
                      <a:pt x="2708" y="1188"/>
                      <a:pt x="2597" y="1317"/>
                      <a:pt x="2560" y="1373"/>
                    </a:cubicBezTo>
                    <a:cubicBezTo>
                      <a:pt x="2523" y="1429"/>
                      <a:pt x="2375" y="1540"/>
                      <a:pt x="2282" y="1595"/>
                    </a:cubicBezTo>
                    <a:cubicBezTo>
                      <a:pt x="2170" y="1651"/>
                      <a:pt x="2040" y="1688"/>
                      <a:pt x="2004" y="1707"/>
                    </a:cubicBezTo>
                    <a:cubicBezTo>
                      <a:pt x="1966" y="1707"/>
                      <a:pt x="1911" y="1707"/>
                      <a:pt x="1911" y="1707"/>
                    </a:cubicBezTo>
                    <a:cubicBezTo>
                      <a:pt x="1911" y="1707"/>
                      <a:pt x="1837" y="1781"/>
                      <a:pt x="1799" y="1855"/>
                    </a:cubicBezTo>
                    <a:cubicBezTo>
                      <a:pt x="1763" y="1911"/>
                      <a:pt x="1688" y="1966"/>
                      <a:pt x="1688" y="1966"/>
                    </a:cubicBezTo>
                    <a:cubicBezTo>
                      <a:pt x="1688" y="1966"/>
                      <a:pt x="1633" y="2078"/>
                      <a:pt x="1614" y="2078"/>
                    </a:cubicBezTo>
                    <a:lnTo>
                      <a:pt x="1466" y="2096"/>
                    </a:lnTo>
                    <a:cubicBezTo>
                      <a:pt x="1466" y="2171"/>
                      <a:pt x="1466" y="2171"/>
                      <a:pt x="1466" y="2171"/>
                    </a:cubicBezTo>
                    <a:cubicBezTo>
                      <a:pt x="1466" y="2171"/>
                      <a:pt x="1336" y="2319"/>
                      <a:pt x="1317" y="2337"/>
                    </a:cubicBezTo>
                    <a:cubicBezTo>
                      <a:pt x="1298" y="2375"/>
                      <a:pt x="1150" y="2486"/>
                      <a:pt x="1150" y="2486"/>
                    </a:cubicBezTo>
                    <a:cubicBezTo>
                      <a:pt x="1150" y="2486"/>
                      <a:pt x="1243" y="2672"/>
                      <a:pt x="1262" y="2783"/>
                    </a:cubicBezTo>
                    <a:cubicBezTo>
                      <a:pt x="1280" y="2894"/>
                      <a:pt x="1243" y="3414"/>
                      <a:pt x="1243" y="3414"/>
                    </a:cubicBezTo>
                    <a:cubicBezTo>
                      <a:pt x="1243" y="3414"/>
                      <a:pt x="1224" y="3673"/>
                      <a:pt x="1021" y="3747"/>
                    </a:cubicBezTo>
                    <a:cubicBezTo>
                      <a:pt x="798" y="3822"/>
                      <a:pt x="650" y="3859"/>
                      <a:pt x="612" y="3896"/>
                    </a:cubicBezTo>
                    <a:cubicBezTo>
                      <a:pt x="575" y="3952"/>
                      <a:pt x="520" y="3970"/>
                      <a:pt x="538" y="4026"/>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49" name="Freeform 32">
                <a:extLst>
                  <a:ext uri="{FF2B5EF4-FFF2-40B4-BE49-F238E27FC236}">
                    <a16:creationId xmlns:a16="http://schemas.microsoft.com/office/drawing/2014/main" id="{92D4C85D-001F-7551-C708-2C19488A06EE}"/>
                  </a:ext>
                </a:extLst>
              </p:cNvPr>
              <p:cNvSpPr>
                <a:spLocks noChangeArrowheads="1"/>
              </p:cNvSpPr>
              <p:nvPr/>
            </p:nvSpPr>
            <p:spPr bwMode="auto">
              <a:xfrm>
                <a:off x="3398547" y="4887270"/>
                <a:ext cx="424910" cy="421037"/>
              </a:xfrm>
              <a:custGeom>
                <a:avLst/>
                <a:gdLst>
                  <a:gd name="T0" fmla="*/ 0 w 1856"/>
                  <a:gd name="T1" fmla="*/ 594 h 1838"/>
                  <a:gd name="T2" fmla="*/ 0 w 1856"/>
                  <a:gd name="T3" fmla="*/ 594 h 1838"/>
                  <a:gd name="T4" fmla="*/ 55 w 1856"/>
                  <a:gd name="T5" fmla="*/ 706 h 1838"/>
                  <a:gd name="T6" fmla="*/ 111 w 1856"/>
                  <a:gd name="T7" fmla="*/ 909 h 1838"/>
                  <a:gd name="T8" fmla="*/ 278 w 1856"/>
                  <a:gd name="T9" fmla="*/ 1077 h 1838"/>
                  <a:gd name="T10" fmla="*/ 445 w 1856"/>
                  <a:gd name="T11" fmla="*/ 1243 h 1838"/>
                  <a:gd name="T12" fmla="*/ 575 w 1856"/>
                  <a:gd name="T13" fmla="*/ 1429 h 1838"/>
                  <a:gd name="T14" fmla="*/ 816 w 1856"/>
                  <a:gd name="T15" fmla="*/ 1633 h 1838"/>
                  <a:gd name="T16" fmla="*/ 853 w 1856"/>
                  <a:gd name="T17" fmla="*/ 1689 h 1838"/>
                  <a:gd name="T18" fmla="*/ 1039 w 1856"/>
                  <a:gd name="T19" fmla="*/ 1725 h 1838"/>
                  <a:gd name="T20" fmla="*/ 1410 w 1856"/>
                  <a:gd name="T21" fmla="*/ 1837 h 1838"/>
                  <a:gd name="T22" fmla="*/ 1558 w 1856"/>
                  <a:gd name="T23" fmla="*/ 1633 h 1838"/>
                  <a:gd name="T24" fmla="*/ 1651 w 1856"/>
                  <a:gd name="T25" fmla="*/ 1448 h 1838"/>
                  <a:gd name="T26" fmla="*/ 1743 w 1856"/>
                  <a:gd name="T27" fmla="*/ 1299 h 1838"/>
                  <a:gd name="T28" fmla="*/ 1836 w 1856"/>
                  <a:gd name="T29" fmla="*/ 1188 h 1838"/>
                  <a:gd name="T30" fmla="*/ 1836 w 1856"/>
                  <a:gd name="T31" fmla="*/ 1021 h 1838"/>
                  <a:gd name="T32" fmla="*/ 1836 w 1856"/>
                  <a:gd name="T33" fmla="*/ 761 h 1838"/>
                  <a:gd name="T34" fmla="*/ 1818 w 1856"/>
                  <a:gd name="T35" fmla="*/ 464 h 1838"/>
                  <a:gd name="T36" fmla="*/ 1725 w 1856"/>
                  <a:gd name="T37" fmla="*/ 316 h 1838"/>
                  <a:gd name="T38" fmla="*/ 1317 w 1856"/>
                  <a:gd name="T39" fmla="*/ 167 h 1838"/>
                  <a:gd name="T40" fmla="*/ 1131 w 1856"/>
                  <a:gd name="T41" fmla="*/ 93 h 1838"/>
                  <a:gd name="T42" fmla="*/ 1094 w 1856"/>
                  <a:gd name="T43" fmla="*/ 19 h 1838"/>
                  <a:gd name="T44" fmla="*/ 1039 w 1856"/>
                  <a:gd name="T45" fmla="*/ 19 h 1838"/>
                  <a:gd name="T46" fmla="*/ 835 w 1856"/>
                  <a:gd name="T47" fmla="*/ 75 h 1838"/>
                  <a:gd name="T48" fmla="*/ 779 w 1856"/>
                  <a:gd name="T49" fmla="*/ 223 h 1838"/>
                  <a:gd name="T50" fmla="*/ 742 w 1856"/>
                  <a:gd name="T51" fmla="*/ 390 h 1838"/>
                  <a:gd name="T52" fmla="*/ 334 w 1856"/>
                  <a:gd name="T53" fmla="*/ 612 h 1838"/>
                  <a:gd name="T54" fmla="*/ 0 w 1856"/>
                  <a:gd name="T55" fmla="*/ 594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56" h="1838">
                    <a:moveTo>
                      <a:pt x="0" y="594"/>
                    </a:moveTo>
                    <a:lnTo>
                      <a:pt x="0" y="594"/>
                    </a:lnTo>
                    <a:cubicBezTo>
                      <a:pt x="0" y="594"/>
                      <a:pt x="37" y="668"/>
                      <a:pt x="55" y="706"/>
                    </a:cubicBezTo>
                    <a:cubicBezTo>
                      <a:pt x="55" y="761"/>
                      <a:pt x="93" y="872"/>
                      <a:pt x="111" y="909"/>
                    </a:cubicBezTo>
                    <a:cubicBezTo>
                      <a:pt x="129" y="965"/>
                      <a:pt x="259" y="1039"/>
                      <a:pt x="278" y="1077"/>
                    </a:cubicBezTo>
                    <a:cubicBezTo>
                      <a:pt x="297" y="1095"/>
                      <a:pt x="426" y="1225"/>
                      <a:pt x="445" y="1243"/>
                    </a:cubicBezTo>
                    <a:cubicBezTo>
                      <a:pt x="445" y="1280"/>
                      <a:pt x="500" y="1373"/>
                      <a:pt x="575" y="1429"/>
                    </a:cubicBezTo>
                    <a:cubicBezTo>
                      <a:pt x="630" y="1484"/>
                      <a:pt x="816" y="1614"/>
                      <a:pt x="816" y="1633"/>
                    </a:cubicBezTo>
                    <a:cubicBezTo>
                      <a:pt x="835" y="1651"/>
                      <a:pt x="853" y="1689"/>
                      <a:pt x="853" y="1689"/>
                    </a:cubicBezTo>
                    <a:cubicBezTo>
                      <a:pt x="853" y="1689"/>
                      <a:pt x="1020" y="1707"/>
                      <a:pt x="1039" y="1725"/>
                    </a:cubicBezTo>
                    <a:cubicBezTo>
                      <a:pt x="1076" y="1744"/>
                      <a:pt x="1410" y="1837"/>
                      <a:pt x="1410" y="1837"/>
                    </a:cubicBezTo>
                    <a:cubicBezTo>
                      <a:pt x="1558" y="1633"/>
                      <a:pt x="1558" y="1633"/>
                      <a:pt x="1558" y="1633"/>
                    </a:cubicBezTo>
                    <a:cubicBezTo>
                      <a:pt x="1558" y="1633"/>
                      <a:pt x="1632" y="1484"/>
                      <a:pt x="1651" y="1448"/>
                    </a:cubicBezTo>
                    <a:cubicBezTo>
                      <a:pt x="1651" y="1410"/>
                      <a:pt x="1725" y="1318"/>
                      <a:pt x="1743" y="1299"/>
                    </a:cubicBezTo>
                    <a:cubicBezTo>
                      <a:pt x="1762" y="1280"/>
                      <a:pt x="1836" y="1225"/>
                      <a:pt x="1836" y="1188"/>
                    </a:cubicBezTo>
                    <a:cubicBezTo>
                      <a:pt x="1836" y="1151"/>
                      <a:pt x="1855" y="1113"/>
                      <a:pt x="1836" y="1021"/>
                    </a:cubicBezTo>
                    <a:cubicBezTo>
                      <a:pt x="1836" y="947"/>
                      <a:pt x="1836" y="817"/>
                      <a:pt x="1836" y="761"/>
                    </a:cubicBezTo>
                    <a:cubicBezTo>
                      <a:pt x="1836" y="687"/>
                      <a:pt x="1836" y="520"/>
                      <a:pt x="1818" y="464"/>
                    </a:cubicBezTo>
                    <a:cubicBezTo>
                      <a:pt x="1799" y="390"/>
                      <a:pt x="1799" y="371"/>
                      <a:pt x="1725" y="316"/>
                    </a:cubicBezTo>
                    <a:cubicBezTo>
                      <a:pt x="1632" y="279"/>
                      <a:pt x="1317" y="167"/>
                      <a:pt x="1317" y="167"/>
                    </a:cubicBezTo>
                    <a:cubicBezTo>
                      <a:pt x="1131" y="93"/>
                      <a:pt x="1131" y="93"/>
                      <a:pt x="1131" y="93"/>
                    </a:cubicBezTo>
                    <a:cubicBezTo>
                      <a:pt x="1131" y="93"/>
                      <a:pt x="1076" y="38"/>
                      <a:pt x="1094" y="19"/>
                    </a:cubicBezTo>
                    <a:cubicBezTo>
                      <a:pt x="1113" y="0"/>
                      <a:pt x="1094" y="0"/>
                      <a:pt x="1039" y="19"/>
                    </a:cubicBezTo>
                    <a:cubicBezTo>
                      <a:pt x="983" y="19"/>
                      <a:pt x="853" y="38"/>
                      <a:pt x="835" y="75"/>
                    </a:cubicBezTo>
                    <a:cubicBezTo>
                      <a:pt x="797" y="112"/>
                      <a:pt x="723" y="130"/>
                      <a:pt x="779" y="223"/>
                    </a:cubicBezTo>
                    <a:cubicBezTo>
                      <a:pt x="835" y="297"/>
                      <a:pt x="853" y="353"/>
                      <a:pt x="742" y="390"/>
                    </a:cubicBezTo>
                    <a:cubicBezTo>
                      <a:pt x="630" y="446"/>
                      <a:pt x="408" y="612"/>
                      <a:pt x="334" y="612"/>
                    </a:cubicBezTo>
                    <a:cubicBezTo>
                      <a:pt x="241" y="612"/>
                      <a:pt x="0" y="557"/>
                      <a:pt x="0" y="594"/>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0" name="Freeform 33">
                <a:extLst>
                  <a:ext uri="{FF2B5EF4-FFF2-40B4-BE49-F238E27FC236}">
                    <a16:creationId xmlns:a16="http://schemas.microsoft.com/office/drawing/2014/main" id="{0B04F0D6-9AA8-EF59-E05E-681B541AFB27}"/>
                  </a:ext>
                </a:extLst>
              </p:cNvPr>
              <p:cNvSpPr>
                <a:spLocks noChangeArrowheads="1"/>
              </p:cNvSpPr>
              <p:nvPr/>
            </p:nvSpPr>
            <p:spPr bwMode="auto">
              <a:xfrm>
                <a:off x="3202745" y="4483398"/>
                <a:ext cx="658055" cy="544219"/>
              </a:xfrm>
              <a:custGeom>
                <a:avLst/>
                <a:gdLst>
                  <a:gd name="T0" fmla="*/ 1855 w 2877"/>
                  <a:gd name="T1" fmla="*/ 1206 h 2375"/>
                  <a:gd name="T2" fmla="*/ 1855 w 2877"/>
                  <a:gd name="T3" fmla="*/ 1206 h 2375"/>
                  <a:gd name="T4" fmla="*/ 1540 w 2877"/>
                  <a:gd name="T5" fmla="*/ 1002 h 2375"/>
                  <a:gd name="T6" fmla="*/ 1299 w 2877"/>
                  <a:gd name="T7" fmla="*/ 890 h 2375"/>
                  <a:gd name="T8" fmla="*/ 1151 w 2877"/>
                  <a:gd name="T9" fmla="*/ 890 h 2375"/>
                  <a:gd name="T10" fmla="*/ 983 w 2877"/>
                  <a:gd name="T11" fmla="*/ 854 h 2375"/>
                  <a:gd name="T12" fmla="*/ 872 w 2877"/>
                  <a:gd name="T13" fmla="*/ 761 h 2375"/>
                  <a:gd name="T14" fmla="*/ 631 w 2877"/>
                  <a:gd name="T15" fmla="*/ 631 h 2375"/>
                  <a:gd name="T16" fmla="*/ 557 w 2877"/>
                  <a:gd name="T17" fmla="*/ 761 h 2375"/>
                  <a:gd name="T18" fmla="*/ 538 w 2877"/>
                  <a:gd name="T19" fmla="*/ 984 h 2375"/>
                  <a:gd name="T20" fmla="*/ 483 w 2877"/>
                  <a:gd name="T21" fmla="*/ 1132 h 2375"/>
                  <a:gd name="T22" fmla="*/ 223 w 2877"/>
                  <a:gd name="T23" fmla="*/ 1132 h 2375"/>
                  <a:gd name="T24" fmla="*/ 112 w 2877"/>
                  <a:gd name="T25" fmla="*/ 1132 h 2375"/>
                  <a:gd name="T26" fmla="*/ 38 w 2877"/>
                  <a:gd name="T27" fmla="*/ 1225 h 2375"/>
                  <a:gd name="T28" fmla="*/ 38 w 2877"/>
                  <a:gd name="T29" fmla="*/ 1596 h 2375"/>
                  <a:gd name="T30" fmla="*/ 38 w 2877"/>
                  <a:gd name="T31" fmla="*/ 1800 h 2375"/>
                  <a:gd name="T32" fmla="*/ 56 w 2877"/>
                  <a:gd name="T33" fmla="*/ 1967 h 2375"/>
                  <a:gd name="T34" fmla="*/ 241 w 2877"/>
                  <a:gd name="T35" fmla="*/ 2208 h 2375"/>
                  <a:gd name="T36" fmla="*/ 316 w 2877"/>
                  <a:gd name="T37" fmla="*/ 2300 h 2375"/>
                  <a:gd name="T38" fmla="*/ 427 w 2877"/>
                  <a:gd name="T39" fmla="*/ 2282 h 2375"/>
                  <a:gd name="T40" fmla="*/ 501 w 2877"/>
                  <a:gd name="T41" fmla="*/ 2282 h 2375"/>
                  <a:gd name="T42" fmla="*/ 724 w 2877"/>
                  <a:gd name="T43" fmla="*/ 2282 h 2375"/>
                  <a:gd name="T44" fmla="*/ 761 w 2877"/>
                  <a:gd name="T45" fmla="*/ 2300 h 2375"/>
                  <a:gd name="T46" fmla="*/ 854 w 2877"/>
                  <a:gd name="T47" fmla="*/ 2356 h 2375"/>
                  <a:gd name="T48" fmla="*/ 1058 w 2877"/>
                  <a:gd name="T49" fmla="*/ 2356 h 2375"/>
                  <a:gd name="T50" fmla="*/ 1188 w 2877"/>
                  <a:gd name="T51" fmla="*/ 2374 h 2375"/>
                  <a:gd name="T52" fmla="*/ 1354 w 2877"/>
                  <a:gd name="T53" fmla="*/ 2300 h 2375"/>
                  <a:gd name="T54" fmla="*/ 1614 w 2877"/>
                  <a:gd name="T55" fmla="*/ 2133 h 2375"/>
                  <a:gd name="T56" fmla="*/ 1651 w 2877"/>
                  <a:gd name="T57" fmla="*/ 2022 h 2375"/>
                  <a:gd name="T58" fmla="*/ 1633 w 2877"/>
                  <a:gd name="T59" fmla="*/ 1874 h 2375"/>
                  <a:gd name="T60" fmla="*/ 1763 w 2877"/>
                  <a:gd name="T61" fmla="*/ 1800 h 2375"/>
                  <a:gd name="T62" fmla="*/ 1967 w 2877"/>
                  <a:gd name="T63" fmla="*/ 1762 h 2375"/>
                  <a:gd name="T64" fmla="*/ 2152 w 2877"/>
                  <a:gd name="T65" fmla="*/ 1632 h 2375"/>
                  <a:gd name="T66" fmla="*/ 2523 w 2877"/>
                  <a:gd name="T67" fmla="*/ 1466 h 2375"/>
                  <a:gd name="T68" fmla="*/ 2653 w 2877"/>
                  <a:gd name="T69" fmla="*/ 1429 h 2375"/>
                  <a:gd name="T70" fmla="*/ 2709 w 2877"/>
                  <a:gd name="T71" fmla="*/ 1429 h 2375"/>
                  <a:gd name="T72" fmla="*/ 2727 w 2877"/>
                  <a:gd name="T73" fmla="*/ 1317 h 2375"/>
                  <a:gd name="T74" fmla="*/ 2764 w 2877"/>
                  <a:gd name="T75" fmla="*/ 1113 h 2375"/>
                  <a:gd name="T76" fmla="*/ 2857 w 2877"/>
                  <a:gd name="T77" fmla="*/ 890 h 2375"/>
                  <a:gd name="T78" fmla="*/ 2820 w 2877"/>
                  <a:gd name="T79" fmla="*/ 557 h 2375"/>
                  <a:gd name="T80" fmla="*/ 2727 w 2877"/>
                  <a:gd name="T81" fmla="*/ 316 h 2375"/>
                  <a:gd name="T82" fmla="*/ 2523 w 2877"/>
                  <a:gd name="T83" fmla="*/ 223 h 2375"/>
                  <a:gd name="T84" fmla="*/ 2338 w 2877"/>
                  <a:gd name="T85" fmla="*/ 93 h 2375"/>
                  <a:gd name="T86" fmla="*/ 2226 w 2877"/>
                  <a:gd name="T87" fmla="*/ 56 h 2375"/>
                  <a:gd name="T88" fmla="*/ 1744 w 2877"/>
                  <a:gd name="T89" fmla="*/ 37 h 2375"/>
                  <a:gd name="T90" fmla="*/ 1651 w 2877"/>
                  <a:gd name="T91" fmla="*/ 130 h 2375"/>
                  <a:gd name="T92" fmla="*/ 1596 w 2877"/>
                  <a:gd name="T93" fmla="*/ 278 h 2375"/>
                  <a:gd name="T94" fmla="*/ 1577 w 2877"/>
                  <a:gd name="T95" fmla="*/ 575 h 2375"/>
                  <a:gd name="T96" fmla="*/ 1614 w 2877"/>
                  <a:gd name="T97" fmla="*/ 779 h 2375"/>
                  <a:gd name="T98" fmla="*/ 1744 w 2877"/>
                  <a:gd name="T99" fmla="*/ 928 h 2375"/>
                  <a:gd name="T100" fmla="*/ 1985 w 2877"/>
                  <a:gd name="T101" fmla="*/ 1002 h 2375"/>
                  <a:gd name="T102" fmla="*/ 1855 w 2877"/>
                  <a:gd name="T103" fmla="*/ 1206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77" h="2375">
                    <a:moveTo>
                      <a:pt x="1855" y="1206"/>
                    </a:moveTo>
                    <a:lnTo>
                      <a:pt x="1855" y="1206"/>
                    </a:lnTo>
                    <a:cubicBezTo>
                      <a:pt x="1855" y="1206"/>
                      <a:pt x="1651" y="1095"/>
                      <a:pt x="1540" y="1002"/>
                    </a:cubicBezTo>
                    <a:cubicBezTo>
                      <a:pt x="1429" y="909"/>
                      <a:pt x="1299" y="890"/>
                      <a:pt x="1299" y="890"/>
                    </a:cubicBezTo>
                    <a:cubicBezTo>
                      <a:pt x="1299" y="890"/>
                      <a:pt x="1169" y="890"/>
                      <a:pt x="1151" y="890"/>
                    </a:cubicBezTo>
                    <a:cubicBezTo>
                      <a:pt x="1113" y="872"/>
                      <a:pt x="983" y="854"/>
                      <a:pt x="983" y="854"/>
                    </a:cubicBezTo>
                    <a:cubicBezTo>
                      <a:pt x="983" y="854"/>
                      <a:pt x="928" y="798"/>
                      <a:pt x="872" y="761"/>
                    </a:cubicBezTo>
                    <a:cubicBezTo>
                      <a:pt x="835" y="724"/>
                      <a:pt x="650" y="649"/>
                      <a:pt x="631" y="631"/>
                    </a:cubicBezTo>
                    <a:cubicBezTo>
                      <a:pt x="594" y="631"/>
                      <a:pt x="557" y="724"/>
                      <a:pt x="557" y="761"/>
                    </a:cubicBezTo>
                    <a:cubicBezTo>
                      <a:pt x="557" y="816"/>
                      <a:pt x="538" y="928"/>
                      <a:pt x="538" y="984"/>
                    </a:cubicBezTo>
                    <a:cubicBezTo>
                      <a:pt x="538" y="1039"/>
                      <a:pt x="576" y="1132"/>
                      <a:pt x="483" y="1132"/>
                    </a:cubicBezTo>
                    <a:cubicBezTo>
                      <a:pt x="409" y="1150"/>
                      <a:pt x="241" y="1132"/>
                      <a:pt x="223" y="1132"/>
                    </a:cubicBezTo>
                    <a:cubicBezTo>
                      <a:pt x="186" y="1132"/>
                      <a:pt x="112" y="1132"/>
                      <a:pt x="112" y="1132"/>
                    </a:cubicBezTo>
                    <a:cubicBezTo>
                      <a:pt x="112" y="1132"/>
                      <a:pt x="38" y="1113"/>
                      <a:pt x="38" y="1225"/>
                    </a:cubicBezTo>
                    <a:cubicBezTo>
                      <a:pt x="38" y="1336"/>
                      <a:pt x="38" y="1558"/>
                      <a:pt x="38" y="1596"/>
                    </a:cubicBezTo>
                    <a:cubicBezTo>
                      <a:pt x="38" y="1632"/>
                      <a:pt x="38" y="1762"/>
                      <a:pt x="38" y="1800"/>
                    </a:cubicBezTo>
                    <a:cubicBezTo>
                      <a:pt x="38" y="1837"/>
                      <a:pt x="0" y="1892"/>
                      <a:pt x="56" y="1967"/>
                    </a:cubicBezTo>
                    <a:cubicBezTo>
                      <a:pt x="112" y="2059"/>
                      <a:pt x="223" y="2189"/>
                      <a:pt x="241" y="2208"/>
                    </a:cubicBezTo>
                    <a:cubicBezTo>
                      <a:pt x="279" y="2226"/>
                      <a:pt x="316" y="2300"/>
                      <a:pt x="316" y="2300"/>
                    </a:cubicBezTo>
                    <a:cubicBezTo>
                      <a:pt x="316" y="2300"/>
                      <a:pt x="390" y="2300"/>
                      <a:pt x="427" y="2282"/>
                    </a:cubicBezTo>
                    <a:cubicBezTo>
                      <a:pt x="446" y="2282"/>
                      <a:pt x="501" y="2263"/>
                      <a:pt x="501" y="2282"/>
                    </a:cubicBezTo>
                    <a:cubicBezTo>
                      <a:pt x="520" y="2282"/>
                      <a:pt x="706" y="2282"/>
                      <a:pt x="724" y="2282"/>
                    </a:cubicBezTo>
                    <a:cubicBezTo>
                      <a:pt x="742" y="2300"/>
                      <a:pt x="761" y="2300"/>
                      <a:pt x="761" y="2300"/>
                    </a:cubicBezTo>
                    <a:cubicBezTo>
                      <a:pt x="854" y="2356"/>
                      <a:pt x="854" y="2356"/>
                      <a:pt x="854" y="2356"/>
                    </a:cubicBezTo>
                    <a:cubicBezTo>
                      <a:pt x="854" y="2356"/>
                      <a:pt x="891" y="2356"/>
                      <a:pt x="1058" y="2356"/>
                    </a:cubicBezTo>
                    <a:cubicBezTo>
                      <a:pt x="1188" y="2374"/>
                      <a:pt x="1188" y="2374"/>
                      <a:pt x="1188" y="2374"/>
                    </a:cubicBezTo>
                    <a:cubicBezTo>
                      <a:pt x="1188" y="2374"/>
                      <a:pt x="1280" y="2338"/>
                      <a:pt x="1354" y="2300"/>
                    </a:cubicBezTo>
                    <a:cubicBezTo>
                      <a:pt x="1410" y="2245"/>
                      <a:pt x="1596" y="2171"/>
                      <a:pt x="1614" y="2133"/>
                    </a:cubicBezTo>
                    <a:cubicBezTo>
                      <a:pt x="1633" y="2115"/>
                      <a:pt x="1689" y="2115"/>
                      <a:pt x="1651" y="2022"/>
                    </a:cubicBezTo>
                    <a:cubicBezTo>
                      <a:pt x="1633" y="1929"/>
                      <a:pt x="1559" y="1929"/>
                      <a:pt x="1633" y="1874"/>
                    </a:cubicBezTo>
                    <a:cubicBezTo>
                      <a:pt x="1707" y="1818"/>
                      <a:pt x="1763" y="1800"/>
                      <a:pt x="1763" y="1800"/>
                    </a:cubicBezTo>
                    <a:cubicBezTo>
                      <a:pt x="1763" y="1800"/>
                      <a:pt x="1967" y="1744"/>
                      <a:pt x="1967" y="1762"/>
                    </a:cubicBezTo>
                    <a:cubicBezTo>
                      <a:pt x="1967" y="1762"/>
                      <a:pt x="2041" y="1688"/>
                      <a:pt x="2152" y="1632"/>
                    </a:cubicBezTo>
                    <a:cubicBezTo>
                      <a:pt x="2264" y="1577"/>
                      <a:pt x="2523" y="1466"/>
                      <a:pt x="2523" y="1466"/>
                    </a:cubicBezTo>
                    <a:cubicBezTo>
                      <a:pt x="2653" y="1429"/>
                      <a:pt x="2653" y="1429"/>
                      <a:pt x="2653" y="1429"/>
                    </a:cubicBezTo>
                    <a:cubicBezTo>
                      <a:pt x="2709" y="1429"/>
                      <a:pt x="2709" y="1429"/>
                      <a:pt x="2709" y="1429"/>
                    </a:cubicBezTo>
                    <a:cubicBezTo>
                      <a:pt x="2709" y="1429"/>
                      <a:pt x="2746" y="1410"/>
                      <a:pt x="2727" y="1317"/>
                    </a:cubicBezTo>
                    <a:cubicBezTo>
                      <a:pt x="2709" y="1225"/>
                      <a:pt x="2709" y="1206"/>
                      <a:pt x="2764" y="1113"/>
                    </a:cubicBezTo>
                    <a:cubicBezTo>
                      <a:pt x="2802" y="1039"/>
                      <a:pt x="2857" y="984"/>
                      <a:pt x="2857" y="890"/>
                    </a:cubicBezTo>
                    <a:cubicBezTo>
                      <a:pt x="2857" y="779"/>
                      <a:pt x="2876" y="631"/>
                      <a:pt x="2820" y="557"/>
                    </a:cubicBezTo>
                    <a:cubicBezTo>
                      <a:pt x="2783" y="483"/>
                      <a:pt x="2764" y="334"/>
                      <a:pt x="2727" y="316"/>
                    </a:cubicBezTo>
                    <a:cubicBezTo>
                      <a:pt x="2690" y="297"/>
                      <a:pt x="2579" y="278"/>
                      <a:pt x="2523" y="223"/>
                    </a:cubicBezTo>
                    <a:cubicBezTo>
                      <a:pt x="2449" y="167"/>
                      <a:pt x="2338" y="93"/>
                      <a:pt x="2338" y="93"/>
                    </a:cubicBezTo>
                    <a:cubicBezTo>
                      <a:pt x="2226" y="56"/>
                      <a:pt x="2226" y="56"/>
                      <a:pt x="2226" y="56"/>
                    </a:cubicBezTo>
                    <a:cubicBezTo>
                      <a:pt x="1744" y="37"/>
                      <a:pt x="1744" y="37"/>
                      <a:pt x="1744" y="37"/>
                    </a:cubicBezTo>
                    <a:cubicBezTo>
                      <a:pt x="1744" y="37"/>
                      <a:pt x="1670" y="0"/>
                      <a:pt x="1651" y="130"/>
                    </a:cubicBezTo>
                    <a:cubicBezTo>
                      <a:pt x="1596" y="278"/>
                      <a:pt x="1596" y="278"/>
                      <a:pt x="1596" y="278"/>
                    </a:cubicBezTo>
                    <a:cubicBezTo>
                      <a:pt x="1596" y="278"/>
                      <a:pt x="1559" y="501"/>
                      <a:pt x="1577" y="575"/>
                    </a:cubicBezTo>
                    <a:cubicBezTo>
                      <a:pt x="1596" y="631"/>
                      <a:pt x="1614" y="779"/>
                      <a:pt x="1614" y="779"/>
                    </a:cubicBezTo>
                    <a:cubicBezTo>
                      <a:pt x="1614" y="779"/>
                      <a:pt x="1633" y="909"/>
                      <a:pt x="1744" y="928"/>
                    </a:cubicBezTo>
                    <a:cubicBezTo>
                      <a:pt x="1837" y="946"/>
                      <a:pt x="1874" y="909"/>
                      <a:pt x="1985" y="1002"/>
                    </a:cubicBezTo>
                    <a:cubicBezTo>
                      <a:pt x="2078" y="1076"/>
                      <a:pt x="2022" y="1150"/>
                      <a:pt x="1855" y="1206"/>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1" name="Freeform 34">
                <a:extLst>
                  <a:ext uri="{FF2B5EF4-FFF2-40B4-BE49-F238E27FC236}">
                    <a16:creationId xmlns:a16="http://schemas.microsoft.com/office/drawing/2014/main" id="{3CCA2FF5-5EE9-F1F4-EB26-CB58ECD1E845}"/>
                  </a:ext>
                </a:extLst>
              </p:cNvPr>
              <p:cNvSpPr>
                <a:spLocks noChangeArrowheads="1"/>
              </p:cNvSpPr>
              <p:nvPr/>
            </p:nvSpPr>
            <p:spPr bwMode="auto">
              <a:xfrm>
                <a:off x="3823457" y="4542969"/>
                <a:ext cx="161486" cy="446279"/>
              </a:xfrm>
              <a:custGeom>
                <a:avLst/>
                <a:gdLst>
                  <a:gd name="T0" fmla="*/ 519 w 706"/>
                  <a:gd name="T1" fmla="*/ 427 h 1949"/>
                  <a:gd name="T2" fmla="*/ 519 w 706"/>
                  <a:gd name="T3" fmla="*/ 427 h 1949"/>
                  <a:gd name="T4" fmla="*/ 371 w 706"/>
                  <a:gd name="T5" fmla="*/ 167 h 1949"/>
                  <a:gd name="T6" fmla="*/ 259 w 706"/>
                  <a:gd name="T7" fmla="*/ 18 h 1949"/>
                  <a:gd name="T8" fmla="*/ 18 w 706"/>
                  <a:gd name="T9" fmla="*/ 56 h 1949"/>
                  <a:gd name="T10" fmla="*/ 93 w 706"/>
                  <a:gd name="T11" fmla="*/ 223 h 1949"/>
                  <a:gd name="T12" fmla="*/ 148 w 706"/>
                  <a:gd name="T13" fmla="*/ 427 h 1949"/>
                  <a:gd name="T14" fmla="*/ 148 w 706"/>
                  <a:gd name="T15" fmla="*/ 630 h 1949"/>
                  <a:gd name="T16" fmla="*/ 93 w 706"/>
                  <a:gd name="T17" fmla="*/ 779 h 1949"/>
                  <a:gd name="T18" fmla="*/ 18 w 706"/>
                  <a:gd name="T19" fmla="*/ 965 h 1949"/>
                  <a:gd name="T20" fmla="*/ 0 w 706"/>
                  <a:gd name="T21" fmla="*/ 1169 h 1949"/>
                  <a:gd name="T22" fmla="*/ 148 w 706"/>
                  <a:gd name="T23" fmla="*/ 1169 h 1949"/>
                  <a:gd name="T24" fmla="*/ 297 w 706"/>
                  <a:gd name="T25" fmla="*/ 1280 h 1949"/>
                  <a:gd name="T26" fmla="*/ 371 w 706"/>
                  <a:gd name="T27" fmla="*/ 1484 h 1949"/>
                  <a:gd name="T28" fmla="*/ 371 w 706"/>
                  <a:gd name="T29" fmla="*/ 1799 h 1949"/>
                  <a:gd name="T30" fmla="*/ 556 w 706"/>
                  <a:gd name="T31" fmla="*/ 1837 h 1949"/>
                  <a:gd name="T32" fmla="*/ 686 w 706"/>
                  <a:gd name="T33" fmla="*/ 1614 h 1949"/>
                  <a:gd name="T34" fmla="*/ 630 w 706"/>
                  <a:gd name="T35" fmla="*/ 1298 h 1949"/>
                  <a:gd name="T36" fmla="*/ 464 w 706"/>
                  <a:gd name="T37" fmla="*/ 909 h 1949"/>
                  <a:gd name="T38" fmla="*/ 519 w 706"/>
                  <a:gd name="T39" fmla="*/ 427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6" h="1949">
                    <a:moveTo>
                      <a:pt x="519" y="427"/>
                    </a:moveTo>
                    <a:lnTo>
                      <a:pt x="519" y="427"/>
                    </a:lnTo>
                    <a:cubicBezTo>
                      <a:pt x="519" y="427"/>
                      <a:pt x="426" y="259"/>
                      <a:pt x="371" y="167"/>
                    </a:cubicBezTo>
                    <a:cubicBezTo>
                      <a:pt x="334" y="93"/>
                      <a:pt x="334" y="37"/>
                      <a:pt x="259" y="18"/>
                    </a:cubicBezTo>
                    <a:cubicBezTo>
                      <a:pt x="185" y="0"/>
                      <a:pt x="37" y="0"/>
                      <a:pt x="18" y="56"/>
                    </a:cubicBezTo>
                    <a:cubicBezTo>
                      <a:pt x="18" y="56"/>
                      <a:pt x="37" y="111"/>
                      <a:pt x="93" y="223"/>
                    </a:cubicBezTo>
                    <a:cubicBezTo>
                      <a:pt x="129" y="315"/>
                      <a:pt x="148" y="389"/>
                      <a:pt x="148" y="427"/>
                    </a:cubicBezTo>
                    <a:cubicBezTo>
                      <a:pt x="148" y="464"/>
                      <a:pt x="148" y="630"/>
                      <a:pt x="148" y="630"/>
                    </a:cubicBezTo>
                    <a:cubicBezTo>
                      <a:pt x="148" y="630"/>
                      <a:pt x="129" y="724"/>
                      <a:pt x="93" y="779"/>
                    </a:cubicBezTo>
                    <a:cubicBezTo>
                      <a:pt x="55" y="835"/>
                      <a:pt x="18" y="927"/>
                      <a:pt x="18" y="965"/>
                    </a:cubicBezTo>
                    <a:cubicBezTo>
                      <a:pt x="18" y="1001"/>
                      <a:pt x="37" y="1113"/>
                      <a:pt x="0" y="1169"/>
                    </a:cubicBezTo>
                    <a:cubicBezTo>
                      <a:pt x="0" y="1169"/>
                      <a:pt x="111" y="1169"/>
                      <a:pt x="148" y="1169"/>
                    </a:cubicBezTo>
                    <a:cubicBezTo>
                      <a:pt x="185" y="1169"/>
                      <a:pt x="241" y="1224"/>
                      <a:pt x="297" y="1280"/>
                    </a:cubicBezTo>
                    <a:cubicBezTo>
                      <a:pt x="352" y="1336"/>
                      <a:pt x="371" y="1354"/>
                      <a:pt x="371" y="1484"/>
                    </a:cubicBezTo>
                    <a:cubicBezTo>
                      <a:pt x="371" y="1632"/>
                      <a:pt x="315" y="1632"/>
                      <a:pt x="371" y="1799"/>
                    </a:cubicBezTo>
                    <a:cubicBezTo>
                      <a:pt x="408" y="1948"/>
                      <a:pt x="500" y="1873"/>
                      <a:pt x="556" y="1837"/>
                    </a:cubicBezTo>
                    <a:cubicBezTo>
                      <a:pt x="594" y="1781"/>
                      <a:pt x="686" y="1669"/>
                      <a:pt x="686" y="1614"/>
                    </a:cubicBezTo>
                    <a:cubicBezTo>
                      <a:pt x="705" y="1540"/>
                      <a:pt x="668" y="1317"/>
                      <a:pt x="630" y="1298"/>
                    </a:cubicBezTo>
                    <a:cubicBezTo>
                      <a:pt x="594" y="1261"/>
                      <a:pt x="500" y="1113"/>
                      <a:pt x="464" y="909"/>
                    </a:cubicBezTo>
                    <a:cubicBezTo>
                      <a:pt x="426" y="686"/>
                      <a:pt x="445" y="501"/>
                      <a:pt x="519" y="427"/>
                    </a:cubicBezTo>
                  </a:path>
                </a:pathLst>
              </a:custGeom>
              <a:solidFill>
                <a:schemeClr val="accent1">
                  <a:lumMod val="20000"/>
                  <a:lumOff val="80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2" name="Freeform 35">
                <a:extLst>
                  <a:ext uri="{FF2B5EF4-FFF2-40B4-BE49-F238E27FC236}">
                    <a16:creationId xmlns:a16="http://schemas.microsoft.com/office/drawing/2014/main" id="{5BD76C5E-3719-883E-873B-086945879D25}"/>
                  </a:ext>
                </a:extLst>
              </p:cNvPr>
              <p:cNvSpPr>
                <a:spLocks noChangeArrowheads="1"/>
              </p:cNvSpPr>
              <p:nvPr/>
            </p:nvSpPr>
            <p:spPr bwMode="auto">
              <a:xfrm>
                <a:off x="3623618" y="4140106"/>
                <a:ext cx="101938" cy="119142"/>
              </a:xfrm>
              <a:custGeom>
                <a:avLst/>
                <a:gdLst>
                  <a:gd name="T0" fmla="*/ 37 w 446"/>
                  <a:gd name="T1" fmla="*/ 92 h 520"/>
                  <a:gd name="T2" fmla="*/ 37 w 446"/>
                  <a:gd name="T3" fmla="*/ 92 h 520"/>
                  <a:gd name="T4" fmla="*/ 56 w 446"/>
                  <a:gd name="T5" fmla="*/ 55 h 520"/>
                  <a:gd name="T6" fmla="*/ 223 w 446"/>
                  <a:gd name="T7" fmla="*/ 74 h 520"/>
                  <a:gd name="T8" fmla="*/ 297 w 446"/>
                  <a:gd name="T9" fmla="*/ 18 h 520"/>
                  <a:gd name="T10" fmla="*/ 389 w 446"/>
                  <a:gd name="T11" fmla="*/ 241 h 520"/>
                  <a:gd name="T12" fmla="*/ 167 w 446"/>
                  <a:gd name="T13" fmla="*/ 501 h 520"/>
                  <a:gd name="T14" fmla="*/ 56 w 446"/>
                  <a:gd name="T15" fmla="*/ 501 h 520"/>
                  <a:gd name="T16" fmla="*/ 93 w 446"/>
                  <a:gd name="T17" fmla="*/ 334 h 520"/>
                  <a:gd name="T18" fmla="*/ 37 w 446"/>
                  <a:gd name="T19" fmla="*/ 9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520">
                    <a:moveTo>
                      <a:pt x="37" y="92"/>
                    </a:moveTo>
                    <a:lnTo>
                      <a:pt x="37" y="92"/>
                    </a:lnTo>
                    <a:cubicBezTo>
                      <a:pt x="37" y="74"/>
                      <a:pt x="0" y="55"/>
                      <a:pt x="56" y="55"/>
                    </a:cubicBezTo>
                    <a:cubicBezTo>
                      <a:pt x="111" y="55"/>
                      <a:pt x="185" y="92"/>
                      <a:pt x="223" y="74"/>
                    </a:cubicBezTo>
                    <a:cubicBezTo>
                      <a:pt x="259" y="37"/>
                      <a:pt x="241" y="0"/>
                      <a:pt x="297" y="18"/>
                    </a:cubicBezTo>
                    <a:cubicBezTo>
                      <a:pt x="353" y="37"/>
                      <a:pt x="445" y="130"/>
                      <a:pt x="389" y="241"/>
                    </a:cubicBezTo>
                    <a:cubicBezTo>
                      <a:pt x="334" y="334"/>
                      <a:pt x="241" y="501"/>
                      <a:pt x="167" y="501"/>
                    </a:cubicBezTo>
                    <a:cubicBezTo>
                      <a:pt x="111" y="501"/>
                      <a:pt x="56" y="519"/>
                      <a:pt x="56" y="501"/>
                    </a:cubicBezTo>
                    <a:cubicBezTo>
                      <a:pt x="56" y="463"/>
                      <a:pt x="111" y="445"/>
                      <a:pt x="93" y="334"/>
                    </a:cubicBezTo>
                    <a:cubicBezTo>
                      <a:pt x="93" y="222"/>
                      <a:pt x="74" y="185"/>
                      <a:pt x="37" y="92"/>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3" name="Freeform 36">
                <a:extLst>
                  <a:ext uri="{FF2B5EF4-FFF2-40B4-BE49-F238E27FC236}">
                    <a16:creationId xmlns:a16="http://schemas.microsoft.com/office/drawing/2014/main" id="{829683E2-555C-B45D-CF60-198D904B4C57}"/>
                  </a:ext>
                </a:extLst>
              </p:cNvPr>
              <p:cNvSpPr>
                <a:spLocks noChangeArrowheads="1"/>
              </p:cNvSpPr>
              <p:nvPr/>
            </p:nvSpPr>
            <p:spPr bwMode="auto">
              <a:xfrm>
                <a:off x="3619581" y="4059331"/>
                <a:ext cx="111022" cy="101978"/>
              </a:xfrm>
              <a:custGeom>
                <a:avLst/>
                <a:gdLst>
                  <a:gd name="T0" fmla="*/ 111 w 483"/>
                  <a:gd name="T1" fmla="*/ 130 h 446"/>
                  <a:gd name="T2" fmla="*/ 111 w 483"/>
                  <a:gd name="T3" fmla="*/ 130 h 446"/>
                  <a:gd name="T4" fmla="*/ 222 w 483"/>
                  <a:gd name="T5" fmla="*/ 74 h 446"/>
                  <a:gd name="T6" fmla="*/ 371 w 483"/>
                  <a:gd name="T7" fmla="*/ 0 h 446"/>
                  <a:gd name="T8" fmla="*/ 482 w 483"/>
                  <a:gd name="T9" fmla="*/ 37 h 446"/>
                  <a:gd name="T10" fmla="*/ 426 w 483"/>
                  <a:gd name="T11" fmla="*/ 186 h 446"/>
                  <a:gd name="T12" fmla="*/ 333 w 483"/>
                  <a:gd name="T13" fmla="*/ 353 h 446"/>
                  <a:gd name="T14" fmla="*/ 315 w 483"/>
                  <a:gd name="T15" fmla="*/ 371 h 446"/>
                  <a:gd name="T16" fmla="*/ 277 w 483"/>
                  <a:gd name="T17" fmla="*/ 353 h 446"/>
                  <a:gd name="T18" fmla="*/ 185 w 483"/>
                  <a:gd name="T19" fmla="*/ 427 h 446"/>
                  <a:gd name="T20" fmla="*/ 55 w 483"/>
                  <a:gd name="T21" fmla="*/ 445 h 446"/>
                  <a:gd name="T22" fmla="*/ 0 w 483"/>
                  <a:gd name="T23" fmla="*/ 353 h 446"/>
                  <a:gd name="T24" fmla="*/ 74 w 483"/>
                  <a:gd name="T25" fmla="*/ 204 h 446"/>
                  <a:gd name="T26" fmla="*/ 111 w 483"/>
                  <a:gd name="T27" fmla="*/ 13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3" h="446">
                    <a:moveTo>
                      <a:pt x="111" y="130"/>
                    </a:moveTo>
                    <a:lnTo>
                      <a:pt x="111" y="130"/>
                    </a:lnTo>
                    <a:cubicBezTo>
                      <a:pt x="111" y="130"/>
                      <a:pt x="185" y="112"/>
                      <a:pt x="222" y="74"/>
                    </a:cubicBezTo>
                    <a:cubicBezTo>
                      <a:pt x="259" y="37"/>
                      <a:pt x="371" y="0"/>
                      <a:pt x="371" y="0"/>
                    </a:cubicBezTo>
                    <a:cubicBezTo>
                      <a:pt x="371" y="0"/>
                      <a:pt x="482" y="0"/>
                      <a:pt x="482" y="37"/>
                    </a:cubicBezTo>
                    <a:cubicBezTo>
                      <a:pt x="482" y="74"/>
                      <a:pt x="463" y="130"/>
                      <a:pt x="426" y="186"/>
                    </a:cubicBezTo>
                    <a:cubicBezTo>
                      <a:pt x="371" y="242"/>
                      <a:pt x="333" y="334"/>
                      <a:pt x="333" y="353"/>
                    </a:cubicBezTo>
                    <a:lnTo>
                      <a:pt x="315" y="371"/>
                    </a:lnTo>
                    <a:lnTo>
                      <a:pt x="277" y="353"/>
                    </a:lnTo>
                    <a:cubicBezTo>
                      <a:pt x="259" y="371"/>
                      <a:pt x="259" y="427"/>
                      <a:pt x="185" y="427"/>
                    </a:cubicBezTo>
                    <a:cubicBezTo>
                      <a:pt x="129" y="427"/>
                      <a:pt x="36" y="353"/>
                      <a:pt x="55" y="445"/>
                    </a:cubicBezTo>
                    <a:cubicBezTo>
                      <a:pt x="55" y="445"/>
                      <a:pt x="0" y="408"/>
                      <a:pt x="0" y="353"/>
                    </a:cubicBezTo>
                    <a:cubicBezTo>
                      <a:pt x="0" y="278"/>
                      <a:pt x="55" y="223"/>
                      <a:pt x="74" y="204"/>
                    </a:cubicBezTo>
                    <a:cubicBezTo>
                      <a:pt x="92" y="167"/>
                      <a:pt x="111" y="167"/>
                      <a:pt x="111" y="130"/>
                    </a:cubicBezTo>
                  </a:path>
                </a:pathLst>
              </a:custGeom>
              <a:solidFill>
                <a:schemeClr val="bg1">
                  <a:lumMod val="85000"/>
                </a:schemeClr>
              </a:solidFill>
              <a:ln w="12700" cap="flat">
                <a:solidFill>
                  <a:schemeClr val="bg1"/>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4" name="Freeform 37">
                <a:extLst>
                  <a:ext uri="{FF2B5EF4-FFF2-40B4-BE49-F238E27FC236}">
                    <a16:creationId xmlns:a16="http://schemas.microsoft.com/office/drawing/2014/main" id="{CC981168-5871-6C03-742E-719DEEAFFA96}"/>
                  </a:ext>
                </a:extLst>
              </p:cNvPr>
              <p:cNvSpPr>
                <a:spLocks noChangeArrowheads="1"/>
              </p:cNvSpPr>
              <p:nvPr/>
            </p:nvSpPr>
            <p:spPr bwMode="auto">
              <a:xfrm>
                <a:off x="3627656" y="4055293"/>
                <a:ext cx="611628" cy="624993"/>
              </a:xfrm>
              <a:custGeom>
                <a:avLst/>
                <a:gdLst>
                  <a:gd name="T0" fmla="*/ 2449 w 2673"/>
                  <a:gd name="T1" fmla="*/ 1279 h 2728"/>
                  <a:gd name="T2" fmla="*/ 2449 w 2673"/>
                  <a:gd name="T3" fmla="*/ 1279 h 2728"/>
                  <a:gd name="T4" fmla="*/ 2467 w 2673"/>
                  <a:gd name="T5" fmla="*/ 1780 h 2728"/>
                  <a:gd name="T6" fmla="*/ 2672 w 2673"/>
                  <a:gd name="T7" fmla="*/ 2448 h 2728"/>
                  <a:gd name="T8" fmla="*/ 2579 w 2673"/>
                  <a:gd name="T9" fmla="*/ 2522 h 2728"/>
                  <a:gd name="T10" fmla="*/ 2319 w 2673"/>
                  <a:gd name="T11" fmla="*/ 2578 h 2728"/>
                  <a:gd name="T12" fmla="*/ 2078 w 2673"/>
                  <a:gd name="T13" fmla="*/ 2652 h 2728"/>
                  <a:gd name="T14" fmla="*/ 1819 w 2673"/>
                  <a:gd name="T15" fmla="*/ 2708 h 2728"/>
                  <a:gd name="T16" fmla="*/ 1540 w 2673"/>
                  <a:gd name="T17" fmla="*/ 2652 h 2728"/>
                  <a:gd name="T18" fmla="*/ 1373 w 2673"/>
                  <a:gd name="T19" fmla="*/ 2560 h 2728"/>
                  <a:gd name="T20" fmla="*/ 1225 w 2673"/>
                  <a:gd name="T21" fmla="*/ 2281 h 2728"/>
                  <a:gd name="T22" fmla="*/ 1113 w 2673"/>
                  <a:gd name="T23" fmla="*/ 2151 h 2728"/>
                  <a:gd name="T24" fmla="*/ 872 w 2673"/>
                  <a:gd name="T25" fmla="*/ 2189 h 2728"/>
                  <a:gd name="T26" fmla="*/ 706 w 2673"/>
                  <a:gd name="T27" fmla="*/ 2133 h 2728"/>
                  <a:gd name="T28" fmla="*/ 538 w 2673"/>
                  <a:gd name="T29" fmla="*/ 2003 h 2728"/>
                  <a:gd name="T30" fmla="*/ 483 w 2673"/>
                  <a:gd name="T31" fmla="*/ 1966 h 2728"/>
                  <a:gd name="T32" fmla="*/ 371 w 2673"/>
                  <a:gd name="T33" fmla="*/ 1929 h 2728"/>
                  <a:gd name="T34" fmla="*/ 335 w 2673"/>
                  <a:gd name="T35" fmla="*/ 1650 h 2728"/>
                  <a:gd name="T36" fmla="*/ 205 w 2673"/>
                  <a:gd name="T37" fmla="*/ 1391 h 2728"/>
                  <a:gd name="T38" fmla="*/ 75 w 2673"/>
                  <a:gd name="T39" fmla="*/ 1094 h 2728"/>
                  <a:gd name="T40" fmla="*/ 0 w 2673"/>
                  <a:gd name="T41" fmla="*/ 927 h 2728"/>
                  <a:gd name="T42" fmla="*/ 38 w 2673"/>
                  <a:gd name="T43" fmla="*/ 872 h 2728"/>
                  <a:gd name="T44" fmla="*/ 149 w 2673"/>
                  <a:gd name="T45" fmla="*/ 872 h 2728"/>
                  <a:gd name="T46" fmla="*/ 316 w 2673"/>
                  <a:gd name="T47" fmla="*/ 686 h 2728"/>
                  <a:gd name="T48" fmla="*/ 390 w 2673"/>
                  <a:gd name="T49" fmla="*/ 575 h 2728"/>
                  <a:gd name="T50" fmla="*/ 279 w 2673"/>
                  <a:gd name="T51" fmla="*/ 389 h 2728"/>
                  <a:gd name="T52" fmla="*/ 335 w 2673"/>
                  <a:gd name="T53" fmla="*/ 260 h 2728"/>
                  <a:gd name="T54" fmla="*/ 427 w 2673"/>
                  <a:gd name="T55" fmla="*/ 130 h 2728"/>
                  <a:gd name="T56" fmla="*/ 446 w 2673"/>
                  <a:gd name="T57" fmla="*/ 55 h 2728"/>
                  <a:gd name="T58" fmla="*/ 538 w 2673"/>
                  <a:gd name="T59" fmla="*/ 18 h 2728"/>
                  <a:gd name="T60" fmla="*/ 1169 w 2673"/>
                  <a:gd name="T61" fmla="*/ 0 h 2728"/>
                  <a:gd name="T62" fmla="*/ 1651 w 2673"/>
                  <a:gd name="T63" fmla="*/ 241 h 2728"/>
                  <a:gd name="T64" fmla="*/ 2134 w 2673"/>
                  <a:gd name="T65" fmla="*/ 537 h 2728"/>
                  <a:gd name="T66" fmla="*/ 2152 w 2673"/>
                  <a:gd name="T67" fmla="*/ 649 h 2728"/>
                  <a:gd name="T68" fmla="*/ 2486 w 2673"/>
                  <a:gd name="T69" fmla="*/ 872 h 2728"/>
                  <a:gd name="T70" fmla="*/ 2449 w 2673"/>
                  <a:gd name="T71" fmla="*/ 1279 h 2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3" h="2728">
                    <a:moveTo>
                      <a:pt x="2449" y="1279"/>
                    </a:moveTo>
                    <a:lnTo>
                      <a:pt x="2449" y="1279"/>
                    </a:lnTo>
                    <a:cubicBezTo>
                      <a:pt x="2486" y="1354"/>
                      <a:pt x="2486" y="1539"/>
                      <a:pt x="2467" y="1780"/>
                    </a:cubicBezTo>
                    <a:cubicBezTo>
                      <a:pt x="2449" y="2021"/>
                      <a:pt x="2579" y="2263"/>
                      <a:pt x="2672" y="2448"/>
                    </a:cubicBezTo>
                    <a:cubicBezTo>
                      <a:pt x="2672" y="2448"/>
                      <a:pt x="2597" y="2522"/>
                      <a:pt x="2579" y="2522"/>
                    </a:cubicBezTo>
                    <a:cubicBezTo>
                      <a:pt x="2561" y="2541"/>
                      <a:pt x="2338" y="2578"/>
                      <a:pt x="2319" y="2578"/>
                    </a:cubicBezTo>
                    <a:cubicBezTo>
                      <a:pt x="2301" y="2578"/>
                      <a:pt x="2078" y="2652"/>
                      <a:pt x="2078" y="2652"/>
                    </a:cubicBezTo>
                    <a:cubicBezTo>
                      <a:pt x="2078" y="2652"/>
                      <a:pt x="1985" y="2708"/>
                      <a:pt x="1819" y="2708"/>
                    </a:cubicBezTo>
                    <a:cubicBezTo>
                      <a:pt x="1670" y="2708"/>
                      <a:pt x="1633" y="2727"/>
                      <a:pt x="1540" y="2652"/>
                    </a:cubicBezTo>
                    <a:cubicBezTo>
                      <a:pt x="1429" y="2597"/>
                      <a:pt x="1373" y="2560"/>
                      <a:pt x="1373" y="2560"/>
                    </a:cubicBezTo>
                    <a:cubicBezTo>
                      <a:pt x="1373" y="2560"/>
                      <a:pt x="1225" y="2337"/>
                      <a:pt x="1225" y="2281"/>
                    </a:cubicBezTo>
                    <a:cubicBezTo>
                      <a:pt x="1206" y="2244"/>
                      <a:pt x="1188" y="2170"/>
                      <a:pt x="1113" y="2151"/>
                    </a:cubicBezTo>
                    <a:cubicBezTo>
                      <a:pt x="1039" y="2133"/>
                      <a:pt x="872" y="2151"/>
                      <a:pt x="872" y="2189"/>
                    </a:cubicBezTo>
                    <a:cubicBezTo>
                      <a:pt x="872" y="2189"/>
                      <a:pt x="742" y="2151"/>
                      <a:pt x="706" y="2133"/>
                    </a:cubicBezTo>
                    <a:cubicBezTo>
                      <a:pt x="687" y="2115"/>
                      <a:pt x="538" y="2003"/>
                      <a:pt x="538" y="2003"/>
                    </a:cubicBezTo>
                    <a:cubicBezTo>
                      <a:pt x="483" y="1966"/>
                      <a:pt x="483" y="1966"/>
                      <a:pt x="483" y="1966"/>
                    </a:cubicBezTo>
                    <a:cubicBezTo>
                      <a:pt x="371" y="1929"/>
                      <a:pt x="371" y="1929"/>
                      <a:pt x="371" y="1929"/>
                    </a:cubicBezTo>
                    <a:cubicBezTo>
                      <a:pt x="371" y="1929"/>
                      <a:pt x="390" y="1799"/>
                      <a:pt x="335" y="1650"/>
                    </a:cubicBezTo>
                    <a:cubicBezTo>
                      <a:pt x="279" y="1502"/>
                      <a:pt x="205" y="1391"/>
                      <a:pt x="205" y="1391"/>
                    </a:cubicBezTo>
                    <a:cubicBezTo>
                      <a:pt x="75" y="1094"/>
                      <a:pt x="75" y="1094"/>
                      <a:pt x="75" y="1094"/>
                    </a:cubicBezTo>
                    <a:cubicBezTo>
                      <a:pt x="0" y="927"/>
                      <a:pt x="0" y="927"/>
                      <a:pt x="0" y="927"/>
                    </a:cubicBezTo>
                    <a:cubicBezTo>
                      <a:pt x="0" y="927"/>
                      <a:pt x="0" y="890"/>
                      <a:pt x="38" y="872"/>
                    </a:cubicBezTo>
                    <a:cubicBezTo>
                      <a:pt x="38" y="872"/>
                      <a:pt x="38" y="890"/>
                      <a:pt x="149" y="872"/>
                    </a:cubicBezTo>
                    <a:cubicBezTo>
                      <a:pt x="149" y="872"/>
                      <a:pt x="241" y="834"/>
                      <a:pt x="316" y="686"/>
                    </a:cubicBezTo>
                    <a:cubicBezTo>
                      <a:pt x="316" y="686"/>
                      <a:pt x="390" y="593"/>
                      <a:pt x="390" y="575"/>
                    </a:cubicBezTo>
                    <a:cubicBezTo>
                      <a:pt x="390" y="537"/>
                      <a:pt x="371" y="408"/>
                      <a:pt x="279" y="389"/>
                    </a:cubicBezTo>
                    <a:cubicBezTo>
                      <a:pt x="279" y="389"/>
                      <a:pt x="316" y="296"/>
                      <a:pt x="335" y="260"/>
                    </a:cubicBezTo>
                    <a:cubicBezTo>
                      <a:pt x="371" y="222"/>
                      <a:pt x="427" y="148"/>
                      <a:pt x="427" y="130"/>
                    </a:cubicBezTo>
                    <a:cubicBezTo>
                      <a:pt x="446" y="111"/>
                      <a:pt x="446" y="55"/>
                      <a:pt x="446" y="55"/>
                    </a:cubicBezTo>
                    <a:cubicBezTo>
                      <a:pt x="538" y="18"/>
                      <a:pt x="538" y="18"/>
                      <a:pt x="538" y="18"/>
                    </a:cubicBezTo>
                    <a:cubicBezTo>
                      <a:pt x="1169" y="0"/>
                      <a:pt x="1169" y="0"/>
                      <a:pt x="1169" y="0"/>
                    </a:cubicBezTo>
                    <a:cubicBezTo>
                      <a:pt x="1651" y="241"/>
                      <a:pt x="1651" y="241"/>
                      <a:pt x="1651" y="241"/>
                    </a:cubicBezTo>
                    <a:cubicBezTo>
                      <a:pt x="2134" y="537"/>
                      <a:pt x="2134" y="537"/>
                      <a:pt x="2134" y="537"/>
                    </a:cubicBezTo>
                    <a:cubicBezTo>
                      <a:pt x="2134" y="537"/>
                      <a:pt x="2152" y="631"/>
                      <a:pt x="2152" y="649"/>
                    </a:cubicBezTo>
                    <a:cubicBezTo>
                      <a:pt x="2152" y="686"/>
                      <a:pt x="2523" y="816"/>
                      <a:pt x="2486" y="872"/>
                    </a:cubicBezTo>
                    <a:cubicBezTo>
                      <a:pt x="2467" y="890"/>
                      <a:pt x="2319" y="1076"/>
                      <a:pt x="2449" y="1279"/>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5" name="Freeform 38">
                <a:extLst>
                  <a:ext uri="{FF2B5EF4-FFF2-40B4-BE49-F238E27FC236}">
                    <a16:creationId xmlns:a16="http://schemas.microsoft.com/office/drawing/2014/main" id="{6C9C7197-9040-FEF6-919F-5912E5C5E3BE}"/>
                  </a:ext>
                </a:extLst>
              </p:cNvPr>
              <p:cNvSpPr>
                <a:spLocks noChangeArrowheads="1"/>
              </p:cNvSpPr>
              <p:nvPr/>
            </p:nvSpPr>
            <p:spPr bwMode="auto">
              <a:xfrm>
                <a:off x="3636739" y="3762485"/>
                <a:ext cx="331046" cy="327137"/>
              </a:xfrm>
              <a:custGeom>
                <a:avLst/>
                <a:gdLst>
                  <a:gd name="T0" fmla="*/ 371 w 1447"/>
                  <a:gd name="T1" fmla="*/ 92 h 1428"/>
                  <a:gd name="T2" fmla="*/ 371 w 1447"/>
                  <a:gd name="T3" fmla="*/ 92 h 1428"/>
                  <a:gd name="T4" fmla="*/ 445 w 1447"/>
                  <a:gd name="T5" fmla="*/ 445 h 1428"/>
                  <a:gd name="T6" fmla="*/ 222 w 1447"/>
                  <a:gd name="T7" fmla="*/ 834 h 1428"/>
                  <a:gd name="T8" fmla="*/ 111 w 1447"/>
                  <a:gd name="T9" fmla="*/ 1000 h 1428"/>
                  <a:gd name="T10" fmla="*/ 74 w 1447"/>
                  <a:gd name="T11" fmla="*/ 1149 h 1428"/>
                  <a:gd name="T12" fmla="*/ 37 w 1447"/>
                  <a:gd name="T13" fmla="*/ 1427 h 1428"/>
                  <a:gd name="T14" fmla="*/ 129 w 1447"/>
                  <a:gd name="T15" fmla="*/ 1390 h 1428"/>
                  <a:gd name="T16" fmla="*/ 259 w 1447"/>
                  <a:gd name="T17" fmla="*/ 1316 h 1428"/>
                  <a:gd name="T18" fmla="*/ 408 w 1447"/>
                  <a:gd name="T19" fmla="*/ 1334 h 1428"/>
                  <a:gd name="T20" fmla="*/ 500 w 1447"/>
                  <a:gd name="T21" fmla="*/ 1297 h 1428"/>
                  <a:gd name="T22" fmla="*/ 1131 w 1447"/>
                  <a:gd name="T23" fmla="*/ 1279 h 1428"/>
                  <a:gd name="T24" fmla="*/ 1205 w 1447"/>
                  <a:gd name="T25" fmla="*/ 964 h 1428"/>
                  <a:gd name="T26" fmla="*/ 1298 w 1447"/>
                  <a:gd name="T27" fmla="*/ 742 h 1428"/>
                  <a:gd name="T28" fmla="*/ 1410 w 1447"/>
                  <a:gd name="T29" fmla="*/ 482 h 1428"/>
                  <a:gd name="T30" fmla="*/ 1298 w 1447"/>
                  <a:gd name="T31" fmla="*/ 111 h 1428"/>
                  <a:gd name="T32" fmla="*/ 1150 w 1447"/>
                  <a:gd name="T33" fmla="*/ 0 h 1428"/>
                  <a:gd name="T34" fmla="*/ 927 w 1447"/>
                  <a:gd name="T35" fmla="*/ 55 h 1428"/>
                  <a:gd name="T36" fmla="*/ 371 w 1447"/>
                  <a:gd name="T37" fmla="*/ 92 h 1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7" h="1428">
                    <a:moveTo>
                      <a:pt x="371" y="92"/>
                    </a:moveTo>
                    <a:lnTo>
                      <a:pt x="371" y="92"/>
                    </a:lnTo>
                    <a:cubicBezTo>
                      <a:pt x="371" y="92"/>
                      <a:pt x="482" y="278"/>
                      <a:pt x="445" y="445"/>
                    </a:cubicBezTo>
                    <a:cubicBezTo>
                      <a:pt x="389" y="593"/>
                      <a:pt x="222" y="834"/>
                      <a:pt x="222" y="834"/>
                    </a:cubicBezTo>
                    <a:cubicBezTo>
                      <a:pt x="111" y="1000"/>
                      <a:pt x="111" y="1000"/>
                      <a:pt x="111" y="1000"/>
                    </a:cubicBezTo>
                    <a:cubicBezTo>
                      <a:pt x="111" y="1000"/>
                      <a:pt x="92" y="1130"/>
                      <a:pt x="74" y="1149"/>
                    </a:cubicBezTo>
                    <a:cubicBezTo>
                      <a:pt x="55" y="1186"/>
                      <a:pt x="0" y="1371"/>
                      <a:pt x="37" y="1427"/>
                    </a:cubicBezTo>
                    <a:cubicBezTo>
                      <a:pt x="37" y="1427"/>
                      <a:pt x="74" y="1427"/>
                      <a:pt x="129" y="1390"/>
                    </a:cubicBezTo>
                    <a:cubicBezTo>
                      <a:pt x="185" y="1353"/>
                      <a:pt x="222" y="1316"/>
                      <a:pt x="259" y="1316"/>
                    </a:cubicBezTo>
                    <a:cubicBezTo>
                      <a:pt x="297" y="1297"/>
                      <a:pt x="408" y="1297"/>
                      <a:pt x="408" y="1334"/>
                    </a:cubicBezTo>
                    <a:cubicBezTo>
                      <a:pt x="500" y="1297"/>
                      <a:pt x="500" y="1297"/>
                      <a:pt x="500" y="1297"/>
                    </a:cubicBezTo>
                    <a:cubicBezTo>
                      <a:pt x="1131" y="1279"/>
                      <a:pt x="1131" y="1279"/>
                      <a:pt x="1131" y="1279"/>
                    </a:cubicBezTo>
                    <a:cubicBezTo>
                      <a:pt x="1131" y="1279"/>
                      <a:pt x="1187" y="1019"/>
                      <a:pt x="1205" y="964"/>
                    </a:cubicBezTo>
                    <a:cubicBezTo>
                      <a:pt x="1205" y="909"/>
                      <a:pt x="1298" y="742"/>
                      <a:pt x="1298" y="742"/>
                    </a:cubicBezTo>
                    <a:cubicBezTo>
                      <a:pt x="1298" y="742"/>
                      <a:pt x="1446" y="630"/>
                      <a:pt x="1410" y="482"/>
                    </a:cubicBezTo>
                    <a:cubicBezTo>
                      <a:pt x="1391" y="315"/>
                      <a:pt x="1354" y="166"/>
                      <a:pt x="1298" y="111"/>
                    </a:cubicBezTo>
                    <a:cubicBezTo>
                      <a:pt x="1261" y="74"/>
                      <a:pt x="1150" y="0"/>
                      <a:pt x="1150" y="0"/>
                    </a:cubicBezTo>
                    <a:cubicBezTo>
                      <a:pt x="1150" y="0"/>
                      <a:pt x="1113" y="18"/>
                      <a:pt x="927" y="55"/>
                    </a:cubicBezTo>
                    <a:cubicBezTo>
                      <a:pt x="742" y="92"/>
                      <a:pt x="482" y="111"/>
                      <a:pt x="371" y="92"/>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6" name="Freeform 39">
                <a:extLst>
                  <a:ext uri="{FF2B5EF4-FFF2-40B4-BE49-F238E27FC236}">
                    <a16:creationId xmlns:a16="http://schemas.microsoft.com/office/drawing/2014/main" id="{5F36571F-A76B-50C1-9FD3-632E557251BA}"/>
                  </a:ext>
                </a:extLst>
              </p:cNvPr>
              <p:cNvSpPr>
                <a:spLocks noChangeArrowheads="1"/>
              </p:cNvSpPr>
              <p:nvPr/>
            </p:nvSpPr>
            <p:spPr bwMode="auto">
              <a:xfrm>
                <a:off x="3895116" y="3710992"/>
                <a:ext cx="463263" cy="548257"/>
              </a:xfrm>
              <a:custGeom>
                <a:avLst/>
                <a:gdLst>
                  <a:gd name="T0" fmla="*/ 1855 w 2023"/>
                  <a:gd name="T1" fmla="*/ 1706 h 2393"/>
                  <a:gd name="T2" fmla="*/ 1855 w 2023"/>
                  <a:gd name="T3" fmla="*/ 1706 h 2393"/>
                  <a:gd name="T4" fmla="*/ 1763 w 2023"/>
                  <a:gd name="T5" fmla="*/ 1724 h 2393"/>
                  <a:gd name="T6" fmla="*/ 1614 w 2023"/>
                  <a:gd name="T7" fmla="*/ 1873 h 2393"/>
                  <a:gd name="T8" fmla="*/ 1577 w 2023"/>
                  <a:gd name="T9" fmla="*/ 2021 h 2393"/>
                  <a:gd name="T10" fmla="*/ 1503 w 2023"/>
                  <a:gd name="T11" fmla="*/ 2058 h 2393"/>
                  <a:gd name="T12" fmla="*/ 1466 w 2023"/>
                  <a:gd name="T13" fmla="*/ 2281 h 2393"/>
                  <a:gd name="T14" fmla="*/ 1354 w 2023"/>
                  <a:gd name="T15" fmla="*/ 2392 h 2393"/>
                  <a:gd name="T16" fmla="*/ 983 w 2023"/>
                  <a:gd name="T17" fmla="*/ 2151 h 2393"/>
                  <a:gd name="T18" fmla="*/ 965 w 2023"/>
                  <a:gd name="T19" fmla="*/ 2039 h 2393"/>
                  <a:gd name="T20" fmla="*/ 482 w 2023"/>
                  <a:gd name="T21" fmla="*/ 1743 h 2393"/>
                  <a:gd name="T22" fmla="*/ 0 w 2023"/>
                  <a:gd name="T23" fmla="*/ 1502 h 2393"/>
                  <a:gd name="T24" fmla="*/ 74 w 2023"/>
                  <a:gd name="T25" fmla="*/ 1169 h 2393"/>
                  <a:gd name="T26" fmla="*/ 167 w 2023"/>
                  <a:gd name="T27" fmla="*/ 965 h 2393"/>
                  <a:gd name="T28" fmla="*/ 297 w 2023"/>
                  <a:gd name="T29" fmla="*/ 724 h 2393"/>
                  <a:gd name="T30" fmla="*/ 167 w 2023"/>
                  <a:gd name="T31" fmla="*/ 334 h 2393"/>
                  <a:gd name="T32" fmla="*/ 19 w 2023"/>
                  <a:gd name="T33" fmla="*/ 223 h 2393"/>
                  <a:gd name="T34" fmla="*/ 130 w 2023"/>
                  <a:gd name="T35" fmla="*/ 56 h 2393"/>
                  <a:gd name="T36" fmla="*/ 408 w 2023"/>
                  <a:gd name="T37" fmla="*/ 37 h 2393"/>
                  <a:gd name="T38" fmla="*/ 650 w 2023"/>
                  <a:gd name="T39" fmla="*/ 56 h 2393"/>
                  <a:gd name="T40" fmla="*/ 1039 w 2023"/>
                  <a:gd name="T41" fmla="*/ 315 h 2393"/>
                  <a:gd name="T42" fmla="*/ 1410 w 2023"/>
                  <a:gd name="T43" fmla="*/ 371 h 2393"/>
                  <a:gd name="T44" fmla="*/ 1763 w 2023"/>
                  <a:gd name="T45" fmla="*/ 278 h 2393"/>
                  <a:gd name="T46" fmla="*/ 1985 w 2023"/>
                  <a:gd name="T47" fmla="*/ 297 h 2393"/>
                  <a:gd name="T48" fmla="*/ 1837 w 2023"/>
                  <a:gd name="T49" fmla="*/ 501 h 2393"/>
                  <a:gd name="T50" fmla="*/ 1725 w 2023"/>
                  <a:gd name="T51" fmla="*/ 630 h 2393"/>
                  <a:gd name="T52" fmla="*/ 1707 w 2023"/>
                  <a:gd name="T53" fmla="*/ 1465 h 2393"/>
                  <a:gd name="T54" fmla="*/ 1799 w 2023"/>
                  <a:gd name="T55" fmla="*/ 1613 h 2393"/>
                  <a:gd name="T56" fmla="*/ 1855 w 2023"/>
                  <a:gd name="T57" fmla="*/ 1706 h 2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3" h="2393">
                    <a:moveTo>
                      <a:pt x="1855" y="1706"/>
                    </a:moveTo>
                    <a:lnTo>
                      <a:pt x="1855" y="1706"/>
                    </a:lnTo>
                    <a:cubicBezTo>
                      <a:pt x="1855" y="1706"/>
                      <a:pt x="1781" y="1687"/>
                      <a:pt x="1763" y="1724"/>
                    </a:cubicBezTo>
                    <a:cubicBezTo>
                      <a:pt x="1744" y="1762"/>
                      <a:pt x="1651" y="1817"/>
                      <a:pt x="1614" y="1873"/>
                    </a:cubicBezTo>
                    <a:cubicBezTo>
                      <a:pt x="1577" y="1947"/>
                      <a:pt x="1614" y="1984"/>
                      <a:pt x="1577" y="2021"/>
                    </a:cubicBezTo>
                    <a:cubicBezTo>
                      <a:pt x="1558" y="2039"/>
                      <a:pt x="1503" y="1965"/>
                      <a:pt x="1503" y="2058"/>
                    </a:cubicBezTo>
                    <a:cubicBezTo>
                      <a:pt x="1503" y="2133"/>
                      <a:pt x="1503" y="2225"/>
                      <a:pt x="1466" y="2281"/>
                    </a:cubicBezTo>
                    <a:cubicBezTo>
                      <a:pt x="1410" y="2318"/>
                      <a:pt x="1354" y="2392"/>
                      <a:pt x="1354" y="2392"/>
                    </a:cubicBezTo>
                    <a:cubicBezTo>
                      <a:pt x="983" y="2151"/>
                      <a:pt x="983" y="2151"/>
                      <a:pt x="983" y="2151"/>
                    </a:cubicBezTo>
                    <a:cubicBezTo>
                      <a:pt x="965" y="2039"/>
                      <a:pt x="965" y="2039"/>
                      <a:pt x="965" y="2039"/>
                    </a:cubicBezTo>
                    <a:cubicBezTo>
                      <a:pt x="482" y="1743"/>
                      <a:pt x="482" y="1743"/>
                      <a:pt x="482" y="1743"/>
                    </a:cubicBezTo>
                    <a:cubicBezTo>
                      <a:pt x="0" y="1502"/>
                      <a:pt x="0" y="1502"/>
                      <a:pt x="0" y="1502"/>
                    </a:cubicBezTo>
                    <a:cubicBezTo>
                      <a:pt x="74" y="1169"/>
                      <a:pt x="74" y="1169"/>
                      <a:pt x="74" y="1169"/>
                    </a:cubicBezTo>
                    <a:cubicBezTo>
                      <a:pt x="167" y="965"/>
                      <a:pt x="167" y="965"/>
                      <a:pt x="167" y="965"/>
                    </a:cubicBezTo>
                    <a:cubicBezTo>
                      <a:pt x="167" y="965"/>
                      <a:pt x="297" y="853"/>
                      <a:pt x="297" y="724"/>
                    </a:cubicBezTo>
                    <a:cubicBezTo>
                      <a:pt x="279" y="594"/>
                      <a:pt x="204" y="353"/>
                      <a:pt x="167" y="334"/>
                    </a:cubicBezTo>
                    <a:cubicBezTo>
                      <a:pt x="149" y="315"/>
                      <a:pt x="19" y="223"/>
                      <a:pt x="19" y="223"/>
                    </a:cubicBezTo>
                    <a:cubicBezTo>
                      <a:pt x="19" y="223"/>
                      <a:pt x="0" y="56"/>
                      <a:pt x="130" y="56"/>
                    </a:cubicBezTo>
                    <a:cubicBezTo>
                      <a:pt x="279" y="37"/>
                      <a:pt x="353" y="37"/>
                      <a:pt x="408" y="37"/>
                    </a:cubicBezTo>
                    <a:cubicBezTo>
                      <a:pt x="445" y="37"/>
                      <a:pt x="575" y="0"/>
                      <a:pt x="650" y="56"/>
                    </a:cubicBezTo>
                    <a:cubicBezTo>
                      <a:pt x="724" y="111"/>
                      <a:pt x="946" y="297"/>
                      <a:pt x="1039" y="315"/>
                    </a:cubicBezTo>
                    <a:cubicBezTo>
                      <a:pt x="1132" y="353"/>
                      <a:pt x="1224" y="427"/>
                      <a:pt x="1410" y="371"/>
                    </a:cubicBezTo>
                    <a:cubicBezTo>
                      <a:pt x="1595" y="297"/>
                      <a:pt x="1725" y="278"/>
                      <a:pt x="1763" y="278"/>
                    </a:cubicBezTo>
                    <a:cubicBezTo>
                      <a:pt x="1818" y="278"/>
                      <a:pt x="2022" y="241"/>
                      <a:pt x="1985" y="297"/>
                    </a:cubicBezTo>
                    <a:cubicBezTo>
                      <a:pt x="1966" y="353"/>
                      <a:pt x="1892" y="464"/>
                      <a:pt x="1837" y="501"/>
                    </a:cubicBezTo>
                    <a:cubicBezTo>
                      <a:pt x="1781" y="556"/>
                      <a:pt x="1725" y="575"/>
                      <a:pt x="1725" y="630"/>
                    </a:cubicBezTo>
                    <a:cubicBezTo>
                      <a:pt x="1725" y="686"/>
                      <a:pt x="1651" y="1409"/>
                      <a:pt x="1707" y="1465"/>
                    </a:cubicBezTo>
                    <a:cubicBezTo>
                      <a:pt x="1744" y="1502"/>
                      <a:pt x="1744" y="1576"/>
                      <a:pt x="1799" y="1613"/>
                    </a:cubicBezTo>
                    <a:cubicBezTo>
                      <a:pt x="1837" y="1650"/>
                      <a:pt x="1874" y="1668"/>
                      <a:pt x="1855" y="1706"/>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7" name="Freeform 40">
                <a:extLst>
                  <a:ext uri="{FF2B5EF4-FFF2-40B4-BE49-F238E27FC236}">
                    <a16:creationId xmlns:a16="http://schemas.microsoft.com/office/drawing/2014/main" id="{2F7942A6-DB2F-E15A-2680-16E5825AB315}"/>
                  </a:ext>
                </a:extLst>
              </p:cNvPr>
              <p:cNvSpPr>
                <a:spLocks noChangeArrowheads="1"/>
              </p:cNvSpPr>
              <p:nvPr/>
            </p:nvSpPr>
            <p:spPr bwMode="auto">
              <a:xfrm>
                <a:off x="2808115" y="3366690"/>
                <a:ext cx="730724" cy="492725"/>
              </a:xfrm>
              <a:custGeom>
                <a:avLst/>
                <a:gdLst>
                  <a:gd name="T0" fmla="*/ 1984 w 3191"/>
                  <a:gd name="T1" fmla="*/ 0 h 2152"/>
                  <a:gd name="T2" fmla="*/ 1984 w 3191"/>
                  <a:gd name="T3" fmla="*/ 0 h 2152"/>
                  <a:gd name="T4" fmla="*/ 1891 w 3191"/>
                  <a:gd name="T5" fmla="*/ 18 h 2152"/>
                  <a:gd name="T6" fmla="*/ 1762 w 3191"/>
                  <a:gd name="T7" fmla="*/ 36 h 2152"/>
                  <a:gd name="T8" fmla="*/ 1613 w 3191"/>
                  <a:gd name="T9" fmla="*/ 259 h 2152"/>
                  <a:gd name="T10" fmla="*/ 1446 w 3191"/>
                  <a:gd name="T11" fmla="*/ 426 h 2152"/>
                  <a:gd name="T12" fmla="*/ 1094 w 3191"/>
                  <a:gd name="T13" fmla="*/ 556 h 2152"/>
                  <a:gd name="T14" fmla="*/ 1020 w 3191"/>
                  <a:gd name="T15" fmla="*/ 612 h 2152"/>
                  <a:gd name="T16" fmla="*/ 834 w 3191"/>
                  <a:gd name="T17" fmla="*/ 760 h 2152"/>
                  <a:gd name="T18" fmla="*/ 279 w 3191"/>
                  <a:gd name="T19" fmla="*/ 890 h 2152"/>
                  <a:gd name="T20" fmla="*/ 167 w 3191"/>
                  <a:gd name="T21" fmla="*/ 1113 h 2152"/>
                  <a:gd name="T22" fmla="*/ 37 w 3191"/>
                  <a:gd name="T23" fmla="*/ 1279 h 2152"/>
                  <a:gd name="T24" fmla="*/ 56 w 3191"/>
                  <a:gd name="T25" fmla="*/ 1465 h 2152"/>
                  <a:gd name="T26" fmla="*/ 130 w 3191"/>
                  <a:gd name="T27" fmla="*/ 1687 h 2152"/>
                  <a:gd name="T28" fmla="*/ 167 w 3191"/>
                  <a:gd name="T29" fmla="*/ 1799 h 2152"/>
                  <a:gd name="T30" fmla="*/ 445 w 3191"/>
                  <a:gd name="T31" fmla="*/ 2151 h 2152"/>
                  <a:gd name="T32" fmla="*/ 501 w 3191"/>
                  <a:gd name="T33" fmla="*/ 2058 h 2152"/>
                  <a:gd name="T34" fmla="*/ 612 w 3191"/>
                  <a:gd name="T35" fmla="*/ 1891 h 2152"/>
                  <a:gd name="T36" fmla="*/ 778 w 3191"/>
                  <a:gd name="T37" fmla="*/ 1873 h 2152"/>
                  <a:gd name="T38" fmla="*/ 946 w 3191"/>
                  <a:gd name="T39" fmla="*/ 1929 h 2152"/>
                  <a:gd name="T40" fmla="*/ 908 w 3191"/>
                  <a:gd name="T41" fmla="*/ 1761 h 2152"/>
                  <a:gd name="T42" fmla="*/ 982 w 3191"/>
                  <a:gd name="T43" fmla="*/ 1650 h 2152"/>
                  <a:gd name="T44" fmla="*/ 1094 w 3191"/>
                  <a:gd name="T45" fmla="*/ 1539 h 2152"/>
                  <a:gd name="T46" fmla="*/ 1279 w 3191"/>
                  <a:gd name="T47" fmla="*/ 1520 h 2152"/>
                  <a:gd name="T48" fmla="*/ 1391 w 3191"/>
                  <a:gd name="T49" fmla="*/ 1613 h 2152"/>
                  <a:gd name="T50" fmla="*/ 1502 w 3191"/>
                  <a:gd name="T51" fmla="*/ 1669 h 2152"/>
                  <a:gd name="T52" fmla="*/ 1669 w 3191"/>
                  <a:gd name="T53" fmla="*/ 1706 h 2152"/>
                  <a:gd name="T54" fmla="*/ 1836 w 3191"/>
                  <a:gd name="T55" fmla="*/ 1743 h 2152"/>
                  <a:gd name="T56" fmla="*/ 1984 w 3191"/>
                  <a:gd name="T57" fmla="*/ 1669 h 2152"/>
                  <a:gd name="T58" fmla="*/ 2170 w 3191"/>
                  <a:gd name="T59" fmla="*/ 1502 h 2152"/>
                  <a:gd name="T60" fmla="*/ 3190 w 3191"/>
                  <a:gd name="T61" fmla="*/ 1446 h 2152"/>
                  <a:gd name="T62" fmla="*/ 3078 w 3191"/>
                  <a:gd name="T63" fmla="*/ 1298 h 2152"/>
                  <a:gd name="T64" fmla="*/ 2949 w 3191"/>
                  <a:gd name="T65" fmla="*/ 1149 h 2152"/>
                  <a:gd name="T66" fmla="*/ 2837 w 3191"/>
                  <a:gd name="T67" fmla="*/ 1019 h 2152"/>
                  <a:gd name="T68" fmla="*/ 2578 w 3191"/>
                  <a:gd name="T69" fmla="*/ 760 h 2152"/>
                  <a:gd name="T70" fmla="*/ 2262 w 3191"/>
                  <a:gd name="T71" fmla="*/ 556 h 2152"/>
                  <a:gd name="T72" fmla="*/ 2207 w 3191"/>
                  <a:gd name="T73" fmla="*/ 445 h 2152"/>
                  <a:gd name="T74" fmla="*/ 2262 w 3191"/>
                  <a:gd name="T75" fmla="*/ 277 h 2152"/>
                  <a:gd name="T76" fmla="*/ 1984 w 3191"/>
                  <a:gd name="T77" fmla="*/ 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91" h="2152">
                    <a:moveTo>
                      <a:pt x="1984" y="0"/>
                    </a:moveTo>
                    <a:lnTo>
                      <a:pt x="1984" y="0"/>
                    </a:lnTo>
                    <a:cubicBezTo>
                      <a:pt x="1984" y="0"/>
                      <a:pt x="1965" y="18"/>
                      <a:pt x="1891" y="18"/>
                    </a:cubicBezTo>
                    <a:cubicBezTo>
                      <a:pt x="1817" y="18"/>
                      <a:pt x="1799" y="0"/>
                      <a:pt x="1762" y="36"/>
                    </a:cubicBezTo>
                    <a:cubicBezTo>
                      <a:pt x="1724" y="92"/>
                      <a:pt x="1613" y="259"/>
                      <a:pt x="1613" y="259"/>
                    </a:cubicBezTo>
                    <a:cubicBezTo>
                      <a:pt x="1613" y="259"/>
                      <a:pt x="1483" y="407"/>
                      <a:pt x="1446" y="426"/>
                    </a:cubicBezTo>
                    <a:cubicBezTo>
                      <a:pt x="1409" y="445"/>
                      <a:pt x="1261" y="556"/>
                      <a:pt x="1094" y="556"/>
                    </a:cubicBezTo>
                    <a:cubicBezTo>
                      <a:pt x="1094" y="556"/>
                      <a:pt x="1057" y="537"/>
                      <a:pt x="1020" y="612"/>
                    </a:cubicBezTo>
                    <a:cubicBezTo>
                      <a:pt x="982" y="686"/>
                      <a:pt x="852" y="760"/>
                      <a:pt x="834" y="760"/>
                    </a:cubicBezTo>
                    <a:cubicBezTo>
                      <a:pt x="797" y="778"/>
                      <a:pt x="594" y="871"/>
                      <a:pt x="279" y="890"/>
                    </a:cubicBezTo>
                    <a:cubicBezTo>
                      <a:pt x="279" y="890"/>
                      <a:pt x="204" y="1075"/>
                      <a:pt x="167" y="1113"/>
                    </a:cubicBezTo>
                    <a:cubicBezTo>
                      <a:pt x="130" y="1168"/>
                      <a:pt x="56" y="1261"/>
                      <a:pt x="37" y="1279"/>
                    </a:cubicBezTo>
                    <a:cubicBezTo>
                      <a:pt x="37" y="1316"/>
                      <a:pt x="0" y="1354"/>
                      <a:pt x="56" y="1465"/>
                    </a:cubicBezTo>
                    <a:cubicBezTo>
                      <a:pt x="111" y="1576"/>
                      <a:pt x="130" y="1595"/>
                      <a:pt x="130" y="1687"/>
                    </a:cubicBezTo>
                    <a:cubicBezTo>
                      <a:pt x="130" y="1687"/>
                      <a:pt x="74" y="1706"/>
                      <a:pt x="167" y="1799"/>
                    </a:cubicBezTo>
                    <a:cubicBezTo>
                      <a:pt x="260" y="1891"/>
                      <a:pt x="445" y="2021"/>
                      <a:pt x="445" y="2151"/>
                    </a:cubicBezTo>
                    <a:cubicBezTo>
                      <a:pt x="445" y="2151"/>
                      <a:pt x="482" y="2077"/>
                      <a:pt x="501" y="2058"/>
                    </a:cubicBezTo>
                    <a:cubicBezTo>
                      <a:pt x="538" y="2021"/>
                      <a:pt x="594" y="1891"/>
                      <a:pt x="612" y="1891"/>
                    </a:cubicBezTo>
                    <a:cubicBezTo>
                      <a:pt x="650" y="1873"/>
                      <a:pt x="668" y="1855"/>
                      <a:pt x="778" y="1873"/>
                    </a:cubicBezTo>
                    <a:cubicBezTo>
                      <a:pt x="871" y="1891"/>
                      <a:pt x="946" y="1929"/>
                      <a:pt x="946" y="1929"/>
                    </a:cubicBezTo>
                    <a:cubicBezTo>
                      <a:pt x="946" y="1929"/>
                      <a:pt x="908" y="1799"/>
                      <a:pt x="908" y="1761"/>
                    </a:cubicBezTo>
                    <a:cubicBezTo>
                      <a:pt x="908" y="1725"/>
                      <a:pt x="890" y="1687"/>
                      <a:pt x="982" y="1650"/>
                    </a:cubicBezTo>
                    <a:cubicBezTo>
                      <a:pt x="1057" y="1613"/>
                      <a:pt x="1094" y="1558"/>
                      <a:pt x="1094" y="1539"/>
                    </a:cubicBezTo>
                    <a:cubicBezTo>
                      <a:pt x="1112" y="1520"/>
                      <a:pt x="1187" y="1484"/>
                      <a:pt x="1279" y="1520"/>
                    </a:cubicBezTo>
                    <a:cubicBezTo>
                      <a:pt x="1279" y="1520"/>
                      <a:pt x="1353" y="1576"/>
                      <a:pt x="1391" y="1613"/>
                    </a:cubicBezTo>
                    <a:cubicBezTo>
                      <a:pt x="1428" y="1669"/>
                      <a:pt x="1409" y="1669"/>
                      <a:pt x="1502" y="1669"/>
                    </a:cubicBezTo>
                    <a:cubicBezTo>
                      <a:pt x="1594" y="1687"/>
                      <a:pt x="1650" y="1687"/>
                      <a:pt x="1669" y="1706"/>
                    </a:cubicBezTo>
                    <a:cubicBezTo>
                      <a:pt x="1688" y="1725"/>
                      <a:pt x="1743" y="1761"/>
                      <a:pt x="1836" y="1743"/>
                    </a:cubicBezTo>
                    <a:cubicBezTo>
                      <a:pt x="1947" y="1743"/>
                      <a:pt x="1965" y="1706"/>
                      <a:pt x="1984" y="1669"/>
                    </a:cubicBezTo>
                    <a:cubicBezTo>
                      <a:pt x="2003" y="1613"/>
                      <a:pt x="2021" y="1502"/>
                      <a:pt x="2170" y="1502"/>
                    </a:cubicBezTo>
                    <a:cubicBezTo>
                      <a:pt x="2336" y="1484"/>
                      <a:pt x="3190" y="1446"/>
                      <a:pt x="3190" y="1446"/>
                    </a:cubicBezTo>
                    <a:cubicBezTo>
                      <a:pt x="3190" y="1446"/>
                      <a:pt x="3134" y="1409"/>
                      <a:pt x="3078" y="1298"/>
                    </a:cubicBezTo>
                    <a:cubicBezTo>
                      <a:pt x="3004" y="1187"/>
                      <a:pt x="3004" y="1187"/>
                      <a:pt x="2949" y="1149"/>
                    </a:cubicBezTo>
                    <a:cubicBezTo>
                      <a:pt x="2893" y="1113"/>
                      <a:pt x="2875" y="1113"/>
                      <a:pt x="2837" y="1019"/>
                    </a:cubicBezTo>
                    <a:cubicBezTo>
                      <a:pt x="2801" y="945"/>
                      <a:pt x="2726" y="816"/>
                      <a:pt x="2578" y="760"/>
                    </a:cubicBezTo>
                    <a:cubicBezTo>
                      <a:pt x="2411" y="704"/>
                      <a:pt x="2300" y="593"/>
                      <a:pt x="2262" y="556"/>
                    </a:cubicBezTo>
                    <a:cubicBezTo>
                      <a:pt x="2225" y="519"/>
                      <a:pt x="2188" y="519"/>
                      <a:pt x="2207" y="445"/>
                    </a:cubicBezTo>
                    <a:cubicBezTo>
                      <a:pt x="2207" y="371"/>
                      <a:pt x="2300" y="315"/>
                      <a:pt x="2262" y="277"/>
                    </a:cubicBezTo>
                    <a:cubicBezTo>
                      <a:pt x="2244" y="222"/>
                      <a:pt x="2003" y="0"/>
                      <a:pt x="1984" y="0"/>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8" name="Freeform 41">
                <a:extLst>
                  <a:ext uri="{FF2B5EF4-FFF2-40B4-BE49-F238E27FC236}">
                    <a16:creationId xmlns:a16="http://schemas.microsoft.com/office/drawing/2014/main" id="{14EA2315-1CAE-068C-6B35-12A2E8245D24}"/>
                  </a:ext>
                </a:extLst>
              </p:cNvPr>
              <p:cNvSpPr>
                <a:spLocks noChangeArrowheads="1"/>
              </p:cNvSpPr>
              <p:nvPr/>
            </p:nvSpPr>
            <p:spPr bwMode="auto">
              <a:xfrm>
                <a:off x="3330925" y="2126801"/>
                <a:ext cx="611628" cy="629032"/>
              </a:xfrm>
              <a:custGeom>
                <a:avLst/>
                <a:gdLst>
                  <a:gd name="T0" fmla="*/ 0 w 2672"/>
                  <a:gd name="T1" fmla="*/ 92 h 2746"/>
                  <a:gd name="T2" fmla="*/ 0 w 2672"/>
                  <a:gd name="T3" fmla="*/ 92 h 2746"/>
                  <a:gd name="T4" fmla="*/ 93 w 2672"/>
                  <a:gd name="T5" fmla="*/ 2615 h 2746"/>
                  <a:gd name="T6" fmla="*/ 2022 w 2672"/>
                  <a:gd name="T7" fmla="*/ 2578 h 2746"/>
                  <a:gd name="T8" fmla="*/ 2207 w 2672"/>
                  <a:gd name="T9" fmla="*/ 2652 h 2746"/>
                  <a:gd name="T10" fmla="*/ 2245 w 2672"/>
                  <a:gd name="T11" fmla="*/ 2671 h 2746"/>
                  <a:gd name="T12" fmla="*/ 2337 w 2672"/>
                  <a:gd name="T13" fmla="*/ 2504 h 2746"/>
                  <a:gd name="T14" fmla="*/ 2671 w 2672"/>
                  <a:gd name="T15" fmla="*/ 2300 h 2746"/>
                  <a:gd name="T16" fmla="*/ 2560 w 2672"/>
                  <a:gd name="T17" fmla="*/ 2133 h 2746"/>
                  <a:gd name="T18" fmla="*/ 2652 w 2672"/>
                  <a:gd name="T19" fmla="*/ 2040 h 2746"/>
                  <a:gd name="T20" fmla="*/ 2356 w 2672"/>
                  <a:gd name="T21" fmla="*/ 1725 h 2746"/>
                  <a:gd name="T22" fmla="*/ 2133 w 2672"/>
                  <a:gd name="T23" fmla="*/ 1484 h 2746"/>
                  <a:gd name="T24" fmla="*/ 2059 w 2672"/>
                  <a:gd name="T25" fmla="*/ 1261 h 2746"/>
                  <a:gd name="T26" fmla="*/ 1929 w 2672"/>
                  <a:gd name="T27" fmla="*/ 1131 h 2746"/>
                  <a:gd name="T28" fmla="*/ 1818 w 2672"/>
                  <a:gd name="T29" fmla="*/ 964 h 2746"/>
                  <a:gd name="T30" fmla="*/ 1707 w 2672"/>
                  <a:gd name="T31" fmla="*/ 704 h 2746"/>
                  <a:gd name="T32" fmla="*/ 1633 w 2672"/>
                  <a:gd name="T33" fmla="*/ 538 h 2746"/>
                  <a:gd name="T34" fmla="*/ 1725 w 2672"/>
                  <a:gd name="T35" fmla="*/ 463 h 2746"/>
                  <a:gd name="T36" fmla="*/ 1874 w 2672"/>
                  <a:gd name="T37" fmla="*/ 779 h 2746"/>
                  <a:gd name="T38" fmla="*/ 1985 w 2672"/>
                  <a:gd name="T39" fmla="*/ 983 h 2746"/>
                  <a:gd name="T40" fmla="*/ 2096 w 2672"/>
                  <a:gd name="T41" fmla="*/ 1242 h 2746"/>
                  <a:gd name="T42" fmla="*/ 2189 w 2672"/>
                  <a:gd name="T43" fmla="*/ 1261 h 2746"/>
                  <a:gd name="T44" fmla="*/ 2170 w 2672"/>
                  <a:gd name="T45" fmla="*/ 1057 h 2746"/>
                  <a:gd name="T46" fmla="*/ 2189 w 2672"/>
                  <a:gd name="T47" fmla="*/ 834 h 2746"/>
                  <a:gd name="T48" fmla="*/ 2281 w 2672"/>
                  <a:gd name="T49" fmla="*/ 612 h 2746"/>
                  <a:gd name="T50" fmla="*/ 2245 w 2672"/>
                  <a:gd name="T51" fmla="*/ 408 h 2746"/>
                  <a:gd name="T52" fmla="*/ 2133 w 2672"/>
                  <a:gd name="T53" fmla="*/ 111 h 2746"/>
                  <a:gd name="T54" fmla="*/ 2059 w 2672"/>
                  <a:gd name="T55" fmla="*/ 74 h 2746"/>
                  <a:gd name="T56" fmla="*/ 1855 w 2672"/>
                  <a:gd name="T57" fmla="*/ 185 h 2746"/>
                  <a:gd name="T58" fmla="*/ 1651 w 2672"/>
                  <a:gd name="T59" fmla="*/ 148 h 2746"/>
                  <a:gd name="T60" fmla="*/ 1447 w 2672"/>
                  <a:gd name="T61" fmla="*/ 37 h 2746"/>
                  <a:gd name="T62" fmla="*/ 1076 w 2672"/>
                  <a:gd name="T63" fmla="*/ 92 h 2746"/>
                  <a:gd name="T64" fmla="*/ 853 w 2672"/>
                  <a:gd name="T65" fmla="*/ 222 h 2746"/>
                  <a:gd name="T66" fmla="*/ 649 w 2672"/>
                  <a:gd name="T67" fmla="*/ 203 h 2746"/>
                  <a:gd name="T68" fmla="*/ 445 w 2672"/>
                  <a:gd name="T69" fmla="*/ 148 h 2746"/>
                  <a:gd name="T70" fmla="*/ 0 w 2672"/>
                  <a:gd name="T71" fmla="*/ 92 h 2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2" h="2746">
                    <a:moveTo>
                      <a:pt x="0" y="92"/>
                    </a:moveTo>
                    <a:lnTo>
                      <a:pt x="0" y="92"/>
                    </a:lnTo>
                    <a:cubicBezTo>
                      <a:pt x="93" y="2615"/>
                      <a:pt x="93" y="2615"/>
                      <a:pt x="93" y="2615"/>
                    </a:cubicBezTo>
                    <a:cubicBezTo>
                      <a:pt x="2022" y="2578"/>
                      <a:pt x="2022" y="2578"/>
                      <a:pt x="2022" y="2578"/>
                    </a:cubicBezTo>
                    <a:cubicBezTo>
                      <a:pt x="2207" y="2652"/>
                      <a:pt x="2207" y="2652"/>
                      <a:pt x="2207" y="2652"/>
                    </a:cubicBezTo>
                    <a:cubicBezTo>
                      <a:pt x="2207" y="2652"/>
                      <a:pt x="2189" y="2745"/>
                      <a:pt x="2245" y="2671"/>
                    </a:cubicBezTo>
                    <a:cubicBezTo>
                      <a:pt x="2300" y="2578"/>
                      <a:pt x="2263" y="2597"/>
                      <a:pt x="2337" y="2504"/>
                    </a:cubicBezTo>
                    <a:cubicBezTo>
                      <a:pt x="2411" y="2411"/>
                      <a:pt x="2504" y="2300"/>
                      <a:pt x="2671" y="2300"/>
                    </a:cubicBezTo>
                    <a:cubicBezTo>
                      <a:pt x="2671" y="2300"/>
                      <a:pt x="2560" y="2189"/>
                      <a:pt x="2560" y="2133"/>
                    </a:cubicBezTo>
                    <a:cubicBezTo>
                      <a:pt x="2560" y="2096"/>
                      <a:pt x="2597" y="2040"/>
                      <a:pt x="2652" y="2040"/>
                    </a:cubicBezTo>
                    <a:cubicBezTo>
                      <a:pt x="2652" y="2040"/>
                      <a:pt x="2375" y="1743"/>
                      <a:pt x="2356" y="1725"/>
                    </a:cubicBezTo>
                    <a:cubicBezTo>
                      <a:pt x="2337" y="1725"/>
                      <a:pt x="2170" y="1521"/>
                      <a:pt x="2133" y="1484"/>
                    </a:cubicBezTo>
                    <a:cubicBezTo>
                      <a:pt x="2115" y="1446"/>
                      <a:pt x="2078" y="1316"/>
                      <a:pt x="2059" y="1261"/>
                    </a:cubicBezTo>
                    <a:cubicBezTo>
                      <a:pt x="2022" y="1224"/>
                      <a:pt x="2004" y="1187"/>
                      <a:pt x="1929" y="1131"/>
                    </a:cubicBezTo>
                    <a:cubicBezTo>
                      <a:pt x="1855" y="1057"/>
                      <a:pt x="1855" y="1057"/>
                      <a:pt x="1818" y="964"/>
                    </a:cubicBezTo>
                    <a:cubicBezTo>
                      <a:pt x="1781" y="853"/>
                      <a:pt x="1762" y="816"/>
                      <a:pt x="1707" y="704"/>
                    </a:cubicBezTo>
                    <a:cubicBezTo>
                      <a:pt x="1651" y="593"/>
                      <a:pt x="1614" y="612"/>
                      <a:pt x="1633" y="538"/>
                    </a:cubicBezTo>
                    <a:cubicBezTo>
                      <a:pt x="1651" y="482"/>
                      <a:pt x="1688" y="408"/>
                      <a:pt x="1725" y="463"/>
                    </a:cubicBezTo>
                    <a:cubicBezTo>
                      <a:pt x="1762" y="519"/>
                      <a:pt x="1818" y="742"/>
                      <a:pt x="1874" y="779"/>
                    </a:cubicBezTo>
                    <a:cubicBezTo>
                      <a:pt x="1929" y="834"/>
                      <a:pt x="1966" y="909"/>
                      <a:pt x="1985" y="983"/>
                    </a:cubicBezTo>
                    <a:cubicBezTo>
                      <a:pt x="2004" y="1075"/>
                      <a:pt x="2078" y="1205"/>
                      <a:pt x="2096" y="1242"/>
                    </a:cubicBezTo>
                    <a:cubicBezTo>
                      <a:pt x="2133" y="1261"/>
                      <a:pt x="2189" y="1335"/>
                      <a:pt x="2189" y="1261"/>
                    </a:cubicBezTo>
                    <a:cubicBezTo>
                      <a:pt x="2189" y="1168"/>
                      <a:pt x="2170" y="1131"/>
                      <a:pt x="2170" y="1057"/>
                    </a:cubicBezTo>
                    <a:cubicBezTo>
                      <a:pt x="2170" y="983"/>
                      <a:pt x="2170" y="890"/>
                      <a:pt x="2189" y="834"/>
                    </a:cubicBezTo>
                    <a:cubicBezTo>
                      <a:pt x="2189" y="760"/>
                      <a:pt x="2281" y="649"/>
                      <a:pt x="2281" y="612"/>
                    </a:cubicBezTo>
                    <a:cubicBezTo>
                      <a:pt x="2300" y="574"/>
                      <a:pt x="2263" y="445"/>
                      <a:pt x="2245" y="408"/>
                    </a:cubicBezTo>
                    <a:cubicBezTo>
                      <a:pt x="2226" y="371"/>
                      <a:pt x="2133" y="111"/>
                      <a:pt x="2133" y="111"/>
                    </a:cubicBezTo>
                    <a:cubicBezTo>
                      <a:pt x="2133" y="111"/>
                      <a:pt x="2078" y="55"/>
                      <a:pt x="2059" y="74"/>
                    </a:cubicBezTo>
                    <a:cubicBezTo>
                      <a:pt x="2022" y="111"/>
                      <a:pt x="1948" y="185"/>
                      <a:pt x="1855" y="185"/>
                    </a:cubicBezTo>
                    <a:cubicBezTo>
                      <a:pt x="1781" y="185"/>
                      <a:pt x="1707" y="185"/>
                      <a:pt x="1651" y="148"/>
                    </a:cubicBezTo>
                    <a:cubicBezTo>
                      <a:pt x="1595" y="111"/>
                      <a:pt x="1577" y="74"/>
                      <a:pt x="1447" y="37"/>
                    </a:cubicBezTo>
                    <a:cubicBezTo>
                      <a:pt x="1317" y="0"/>
                      <a:pt x="1187" y="18"/>
                      <a:pt x="1076" y="92"/>
                    </a:cubicBezTo>
                    <a:cubicBezTo>
                      <a:pt x="965" y="167"/>
                      <a:pt x="946" y="241"/>
                      <a:pt x="853" y="222"/>
                    </a:cubicBezTo>
                    <a:cubicBezTo>
                      <a:pt x="779" y="203"/>
                      <a:pt x="705" y="185"/>
                      <a:pt x="649" y="203"/>
                    </a:cubicBezTo>
                    <a:cubicBezTo>
                      <a:pt x="594" y="203"/>
                      <a:pt x="556" y="185"/>
                      <a:pt x="445" y="148"/>
                    </a:cubicBezTo>
                    <a:cubicBezTo>
                      <a:pt x="352" y="129"/>
                      <a:pt x="111" y="148"/>
                      <a:pt x="0" y="92"/>
                    </a:cubicBezTo>
                  </a:path>
                </a:pathLst>
              </a:custGeom>
              <a:solidFill>
                <a:srgbClr val="0076A5"/>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59" name="Freeform 42">
                <a:extLst>
                  <a:ext uri="{FF2B5EF4-FFF2-40B4-BE49-F238E27FC236}">
                    <a16:creationId xmlns:a16="http://schemas.microsoft.com/office/drawing/2014/main" id="{A0C7FA0F-870A-B32D-DC25-D99A7BC12289}"/>
                  </a:ext>
                </a:extLst>
              </p:cNvPr>
              <p:cNvSpPr>
                <a:spLocks noChangeArrowheads="1"/>
              </p:cNvSpPr>
              <p:nvPr/>
            </p:nvSpPr>
            <p:spPr bwMode="auto">
              <a:xfrm>
                <a:off x="3233024" y="2653855"/>
                <a:ext cx="875052" cy="1133873"/>
              </a:xfrm>
              <a:custGeom>
                <a:avLst/>
                <a:gdLst>
                  <a:gd name="T0" fmla="*/ 3321 w 3822"/>
                  <a:gd name="T1" fmla="*/ 4656 h 4954"/>
                  <a:gd name="T2" fmla="*/ 3321 w 3822"/>
                  <a:gd name="T3" fmla="*/ 4656 h 4954"/>
                  <a:gd name="T4" fmla="*/ 3173 w 3822"/>
                  <a:gd name="T5" fmla="*/ 4656 h 4954"/>
                  <a:gd name="T6" fmla="*/ 2968 w 3822"/>
                  <a:gd name="T7" fmla="*/ 4693 h 4954"/>
                  <a:gd name="T8" fmla="*/ 2913 w 3822"/>
                  <a:gd name="T9" fmla="*/ 4842 h 4954"/>
                  <a:gd name="T10" fmla="*/ 2486 w 3822"/>
                  <a:gd name="T11" fmla="*/ 4934 h 4954"/>
                  <a:gd name="T12" fmla="*/ 2134 w 3822"/>
                  <a:gd name="T13" fmla="*/ 4934 h 4954"/>
                  <a:gd name="T14" fmla="*/ 1911 w 3822"/>
                  <a:gd name="T15" fmla="*/ 4786 h 4954"/>
                  <a:gd name="T16" fmla="*/ 1689 w 3822"/>
                  <a:gd name="T17" fmla="*/ 4767 h 4954"/>
                  <a:gd name="T18" fmla="*/ 1540 w 3822"/>
                  <a:gd name="T19" fmla="*/ 4749 h 4954"/>
                  <a:gd name="T20" fmla="*/ 1336 w 3822"/>
                  <a:gd name="T21" fmla="*/ 4563 h 4954"/>
                  <a:gd name="T22" fmla="*/ 1188 w 3822"/>
                  <a:gd name="T23" fmla="*/ 4378 h 4954"/>
                  <a:gd name="T24" fmla="*/ 1095 w 3822"/>
                  <a:gd name="T25" fmla="*/ 4266 h 4954"/>
                  <a:gd name="T26" fmla="*/ 1021 w 3822"/>
                  <a:gd name="T27" fmla="*/ 4192 h 4954"/>
                  <a:gd name="T28" fmla="*/ 891 w 3822"/>
                  <a:gd name="T29" fmla="*/ 4007 h 4954"/>
                  <a:gd name="T30" fmla="*/ 650 w 3822"/>
                  <a:gd name="T31" fmla="*/ 3840 h 4954"/>
                  <a:gd name="T32" fmla="*/ 427 w 3822"/>
                  <a:gd name="T33" fmla="*/ 3691 h 4954"/>
                  <a:gd name="T34" fmla="*/ 353 w 3822"/>
                  <a:gd name="T35" fmla="*/ 3636 h 4954"/>
                  <a:gd name="T36" fmla="*/ 353 w 3822"/>
                  <a:gd name="T37" fmla="*/ 3524 h 4954"/>
                  <a:gd name="T38" fmla="*/ 390 w 3822"/>
                  <a:gd name="T39" fmla="*/ 3450 h 4954"/>
                  <a:gd name="T40" fmla="*/ 390 w 3822"/>
                  <a:gd name="T41" fmla="*/ 3339 h 4954"/>
                  <a:gd name="T42" fmla="*/ 130 w 3822"/>
                  <a:gd name="T43" fmla="*/ 3117 h 4954"/>
                  <a:gd name="T44" fmla="*/ 149 w 3822"/>
                  <a:gd name="T45" fmla="*/ 3042 h 4954"/>
                  <a:gd name="T46" fmla="*/ 37 w 3822"/>
                  <a:gd name="T47" fmla="*/ 2782 h 4954"/>
                  <a:gd name="T48" fmla="*/ 0 w 3822"/>
                  <a:gd name="T49" fmla="*/ 2560 h 4954"/>
                  <a:gd name="T50" fmla="*/ 19 w 3822"/>
                  <a:gd name="T51" fmla="*/ 2356 h 4954"/>
                  <a:gd name="T52" fmla="*/ 130 w 3822"/>
                  <a:gd name="T53" fmla="*/ 2115 h 4954"/>
                  <a:gd name="T54" fmla="*/ 334 w 3822"/>
                  <a:gd name="T55" fmla="*/ 1966 h 4954"/>
                  <a:gd name="T56" fmla="*/ 316 w 3822"/>
                  <a:gd name="T57" fmla="*/ 927 h 4954"/>
                  <a:gd name="T58" fmla="*/ 482 w 3822"/>
                  <a:gd name="T59" fmla="*/ 872 h 4954"/>
                  <a:gd name="T60" fmla="*/ 538 w 3822"/>
                  <a:gd name="T61" fmla="*/ 779 h 4954"/>
                  <a:gd name="T62" fmla="*/ 520 w 3822"/>
                  <a:gd name="T63" fmla="*/ 315 h 4954"/>
                  <a:gd name="T64" fmla="*/ 2449 w 3822"/>
                  <a:gd name="T65" fmla="*/ 278 h 4954"/>
                  <a:gd name="T66" fmla="*/ 2634 w 3822"/>
                  <a:gd name="T67" fmla="*/ 352 h 4954"/>
                  <a:gd name="T68" fmla="*/ 2653 w 3822"/>
                  <a:gd name="T69" fmla="*/ 390 h 4954"/>
                  <a:gd name="T70" fmla="*/ 2746 w 3822"/>
                  <a:gd name="T71" fmla="*/ 223 h 4954"/>
                  <a:gd name="T72" fmla="*/ 3098 w 3822"/>
                  <a:gd name="T73" fmla="*/ 0 h 4954"/>
                  <a:gd name="T74" fmla="*/ 3209 w 3822"/>
                  <a:gd name="T75" fmla="*/ 130 h 4954"/>
                  <a:gd name="T76" fmla="*/ 3414 w 3822"/>
                  <a:gd name="T77" fmla="*/ 334 h 4954"/>
                  <a:gd name="T78" fmla="*/ 3450 w 3822"/>
                  <a:gd name="T79" fmla="*/ 631 h 4954"/>
                  <a:gd name="T80" fmla="*/ 3525 w 3822"/>
                  <a:gd name="T81" fmla="*/ 835 h 4954"/>
                  <a:gd name="T82" fmla="*/ 3580 w 3822"/>
                  <a:gd name="T83" fmla="*/ 1039 h 4954"/>
                  <a:gd name="T84" fmla="*/ 3580 w 3822"/>
                  <a:gd name="T85" fmla="*/ 1150 h 4954"/>
                  <a:gd name="T86" fmla="*/ 3821 w 3822"/>
                  <a:gd name="T87" fmla="*/ 1298 h 4954"/>
                  <a:gd name="T88" fmla="*/ 3766 w 3822"/>
                  <a:gd name="T89" fmla="*/ 1354 h 4954"/>
                  <a:gd name="T90" fmla="*/ 3544 w 3822"/>
                  <a:gd name="T91" fmla="*/ 1595 h 4954"/>
                  <a:gd name="T92" fmla="*/ 3506 w 3822"/>
                  <a:gd name="T93" fmla="*/ 1707 h 4954"/>
                  <a:gd name="T94" fmla="*/ 3432 w 3822"/>
                  <a:gd name="T95" fmla="*/ 2059 h 4954"/>
                  <a:gd name="T96" fmla="*/ 3450 w 3822"/>
                  <a:gd name="T97" fmla="*/ 2226 h 4954"/>
                  <a:gd name="T98" fmla="*/ 3395 w 3822"/>
                  <a:gd name="T99" fmla="*/ 2486 h 4954"/>
                  <a:gd name="T100" fmla="*/ 3173 w 3822"/>
                  <a:gd name="T101" fmla="*/ 2801 h 4954"/>
                  <a:gd name="T102" fmla="*/ 3098 w 3822"/>
                  <a:gd name="T103" fmla="*/ 3079 h 4954"/>
                  <a:gd name="T104" fmla="*/ 2931 w 3822"/>
                  <a:gd name="T105" fmla="*/ 3209 h 4954"/>
                  <a:gd name="T106" fmla="*/ 2931 w 3822"/>
                  <a:gd name="T107" fmla="*/ 3636 h 4954"/>
                  <a:gd name="T108" fmla="*/ 2727 w 3822"/>
                  <a:gd name="T109" fmla="*/ 3784 h 4954"/>
                  <a:gd name="T110" fmla="*/ 2820 w 3822"/>
                  <a:gd name="T111" fmla="*/ 3970 h 4954"/>
                  <a:gd name="T112" fmla="*/ 3191 w 3822"/>
                  <a:gd name="T113" fmla="*/ 4415 h 4954"/>
                  <a:gd name="T114" fmla="*/ 3321 w 3822"/>
                  <a:gd name="T115" fmla="*/ 4656 h 4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4954">
                    <a:moveTo>
                      <a:pt x="3321" y="4656"/>
                    </a:moveTo>
                    <a:lnTo>
                      <a:pt x="3321" y="4656"/>
                    </a:lnTo>
                    <a:cubicBezTo>
                      <a:pt x="3321" y="4656"/>
                      <a:pt x="3228" y="4656"/>
                      <a:pt x="3173" y="4656"/>
                    </a:cubicBezTo>
                    <a:cubicBezTo>
                      <a:pt x="3117" y="4656"/>
                      <a:pt x="2987" y="4656"/>
                      <a:pt x="2968" y="4693"/>
                    </a:cubicBezTo>
                    <a:cubicBezTo>
                      <a:pt x="2931" y="4730"/>
                      <a:pt x="2913" y="4786"/>
                      <a:pt x="2913" y="4842"/>
                    </a:cubicBezTo>
                    <a:cubicBezTo>
                      <a:pt x="2913" y="4842"/>
                      <a:pt x="2505" y="4934"/>
                      <a:pt x="2486" y="4934"/>
                    </a:cubicBezTo>
                    <a:cubicBezTo>
                      <a:pt x="2467" y="4934"/>
                      <a:pt x="2189" y="4953"/>
                      <a:pt x="2134" y="4934"/>
                    </a:cubicBezTo>
                    <a:cubicBezTo>
                      <a:pt x="2134" y="4934"/>
                      <a:pt x="2078" y="4823"/>
                      <a:pt x="1911" y="4786"/>
                    </a:cubicBezTo>
                    <a:cubicBezTo>
                      <a:pt x="1763" y="4730"/>
                      <a:pt x="1689" y="4767"/>
                      <a:pt x="1689" y="4767"/>
                    </a:cubicBezTo>
                    <a:cubicBezTo>
                      <a:pt x="1689" y="4767"/>
                      <a:pt x="1577" y="4786"/>
                      <a:pt x="1540" y="4749"/>
                    </a:cubicBezTo>
                    <a:cubicBezTo>
                      <a:pt x="1503" y="4712"/>
                      <a:pt x="1336" y="4563"/>
                      <a:pt x="1336" y="4563"/>
                    </a:cubicBezTo>
                    <a:cubicBezTo>
                      <a:pt x="1336" y="4563"/>
                      <a:pt x="1224" y="4433"/>
                      <a:pt x="1188" y="4378"/>
                    </a:cubicBezTo>
                    <a:cubicBezTo>
                      <a:pt x="1150" y="4304"/>
                      <a:pt x="1132" y="4304"/>
                      <a:pt x="1095" y="4266"/>
                    </a:cubicBezTo>
                    <a:cubicBezTo>
                      <a:pt x="1076" y="4230"/>
                      <a:pt x="1021" y="4211"/>
                      <a:pt x="1021" y="4192"/>
                    </a:cubicBezTo>
                    <a:cubicBezTo>
                      <a:pt x="1002" y="4174"/>
                      <a:pt x="947" y="4062"/>
                      <a:pt x="891" y="4007"/>
                    </a:cubicBezTo>
                    <a:cubicBezTo>
                      <a:pt x="835" y="3933"/>
                      <a:pt x="742" y="3877"/>
                      <a:pt x="650" y="3840"/>
                    </a:cubicBezTo>
                    <a:cubicBezTo>
                      <a:pt x="557" y="3803"/>
                      <a:pt x="427" y="3691"/>
                      <a:pt x="427" y="3691"/>
                    </a:cubicBezTo>
                    <a:cubicBezTo>
                      <a:pt x="427" y="3691"/>
                      <a:pt x="371" y="3654"/>
                      <a:pt x="353" y="3636"/>
                    </a:cubicBezTo>
                    <a:cubicBezTo>
                      <a:pt x="334" y="3599"/>
                      <a:pt x="316" y="3562"/>
                      <a:pt x="353" y="3524"/>
                    </a:cubicBezTo>
                    <a:cubicBezTo>
                      <a:pt x="371" y="3506"/>
                      <a:pt x="390" y="3450"/>
                      <a:pt x="390" y="3450"/>
                    </a:cubicBezTo>
                    <a:cubicBezTo>
                      <a:pt x="390" y="3450"/>
                      <a:pt x="446" y="3413"/>
                      <a:pt x="390" y="3339"/>
                    </a:cubicBezTo>
                    <a:cubicBezTo>
                      <a:pt x="316" y="3283"/>
                      <a:pt x="130" y="3117"/>
                      <a:pt x="130" y="3117"/>
                    </a:cubicBezTo>
                    <a:cubicBezTo>
                      <a:pt x="130" y="3117"/>
                      <a:pt x="167" y="3098"/>
                      <a:pt x="149" y="3042"/>
                    </a:cubicBezTo>
                    <a:cubicBezTo>
                      <a:pt x="130" y="2968"/>
                      <a:pt x="56" y="2857"/>
                      <a:pt x="37" y="2782"/>
                    </a:cubicBezTo>
                    <a:cubicBezTo>
                      <a:pt x="19" y="2727"/>
                      <a:pt x="0" y="2578"/>
                      <a:pt x="0" y="2560"/>
                    </a:cubicBezTo>
                    <a:cubicBezTo>
                      <a:pt x="0" y="2523"/>
                      <a:pt x="0" y="2430"/>
                      <a:pt x="19" y="2356"/>
                    </a:cubicBezTo>
                    <a:cubicBezTo>
                      <a:pt x="37" y="2281"/>
                      <a:pt x="111" y="2133"/>
                      <a:pt x="130" y="2115"/>
                    </a:cubicBezTo>
                    <a:cubicBezTo>
                      <a:pt x="149" y="2078"/>
                      <a:pt x="260" y="1985"/>
                      <a:pt x="334" y="1966"/>
                    </a:cubicBezTo>
                    <a:cubicBezTo>
                      <a:pt x="316" y="927"/>
                      <a:pt x="316" y="927"/>
                      <a:pt x="316" y="927"/>
                    </a:cubicBezTo>
                    <a:cubicBezTo>
                      <a:pt x="316" y="927"/>
                      <a:pt x="427" y="872"/>
                      <a:pt x="482" y="872"/>
                    </a:cubicBezTo>
                    <a:cubicBezTo>
                      <a:pt x="520" y="872"/>
                      <a:pt x="538" y="835"/>
                      <a:pt x="538" y="779"/>
                    </a:cubicBezTo>
                    <a:cubicBezTo>
                      <a:pt x="538" y="705"/>
                      <a:pt x="520" y="315"/>
                      <a:pt x="520" y="315"/>
                    </a:cubicBezTo>
                    <a:cubicBezTo>
                      <a:pt x="2449" y="278"/>
                      <a:pt x="2449" y="278"/>
                      <a:pt x="2449" y="278"/>
                    </a:cubicBezTo>
                    <a:cubicBezTo>
                      <a:pt x="2634" y="352"/>
                      <a:pt x="2634" y="352"/>
                      <a:pt x="2634" y="352"/>
                    </a:cubicBezTo>
                    <a:cubicBezTo>
                      <a:pt x="2634" y="352"/>
                      <a:pt x="2597" y="426"/>
                      <a:pt x="2653" y="390"/>
                    </a:cubicBezTo>
                    <a:cubicBezTo>
                      <a:pt x="2690" y="334"/>
                      <a:pt x="2708" y="260"/>
                      <a:pt x="2746" y="223"/>
                    </a:cubicBezTo>
                    <a:cubicBezTo>
                      <a:pt x="2764" y="204"/>
                      <a:pt x="2913" y="0"/>
                      <a:pt x="3098" y="0"/>
                    </a:cubicBezTo>
                    <a:cubicBezTo>
                      <a:pt x="3098" y="0"/>
                      <a:pt x="3154" y="93"/>
                      <a:pt x="3209" y="130"/>
                    </a:cubicBezTo>
                    <a:cubicBezTo>
                      <a:pt x="3265" y="167"/>
                      <a:pt x="3395" y="278"/>
                      <a:pt x="3414" y="334"/>
                    </a:cubicBezTo>
                    <a:cubicBezTo>
                      <a:pt x="3432" y="371"/>
                      <a:pt x="3414" y="538"/>
                      <a:pt x="3450" y="631"/>
                    </a:cubicBezTo>
                    <a:cubicBezTo>
                      <a:pt x="3506" y="705"/>
                      <a:pt x="3506" y="723"/>
                      <a:pt x="3525" y="835"/>
                    </a:cubicBezTo>
                    <a:cubicBezTo>
                      <a:pt x="3562" y="927"/>
                      <a:pt x="3580" y="983"/>
                      <a:pt x="3580" y="1039"/>
                    </a:cubicBezTo>
                    <a:cubicBezTo>
                      <a:pt x="3580" y="1113"/>
                      <a:pt x="3525" y="1132"/>
                      <a:pt x="3580" y="1150"/>
                    </a:cubicBezTo>
                    <a:cubicBezTo>
                      <a:pt x="3618" y="1150"/>
                      <a:pt x="3821" y="1298"/>
                      <a:pt x="3821" y="1298"/>
                    </a:cubicBezTo>
                    <a:cubicBezTo>
                      <a:pt x="3821" y="1298"/>
                      <a:pt x="3803" y="1298"/>
                      <a:pt x="3766" y="1354"/>
                    </a:cubicBezTo>
                    <a:cubicBezTo>
                      <a:pt x="3729" y="1410"/>
                      <a:pt x="3599" y="1558"/>
                      <a:pt x="3544" y="1595"/>
                    </a:cubicBezTo>
                    <a:cubicBezTo>
                      <a:pt x="3506" y="1614"/>
                      <a:pt x="3506" y="1633"/>
                      <a:pt x="3506" y="1707"/>
                    </a:cubicBezTo>
                    <a:cubicBezTo>
                      <a:pt x="3506" y="1799"/>
                      <a:pt x="3432" y="1966"/>
                      <a:pt x="3432" y="2059"/>
                    </a:cubicBezTo>
                    <a:cubicBezTo>
                      <a:pt x="3450" y="2152"/>
                      <a:pt x="3450" y="2170"/>
                      <a:pt x="3450" y="2226"/>
                    </a:cubicBezTo>
                    <a:cubicBezTo>
                      <a:pt x="3450" y="2281"/>
                      <a:pt x="3414" y="2375"/>
                      <a:pt x="3395" y="2486"/>
                    </a:cubicBezTo>
                    <a:cubicBezTo>
                      <a:pt x="3395" y="2578"/>
                      <a:pt x="3228" y="2671"/>
                      <a:pt x="3173" y="2801"/>
                    </a:cubicBezTo>
                    <a:cubicBezTo>
                      <a:pt x="3135" y="2931"/>
                      <a:pt x="3154" y="3005"/>
                      <a:pt x="3098" y="3079"/>
                    </a:cubicBezTo>
                    <a:cubicBezTo>
                      <a:pt x="3061" y="3153"/>
                      <a:pt x="2950" y="3117"/>
                      <a:pt x="2931" y="3209"/>
                    </a:cubicBezTo>
                    <a:cubicBezTo>
                      <a:pt x="2931" y="3320"/>
                      <a:pt x="2950" y="3562"/>
                      <a:pt x="2931" y="3636"/>
                    </a:cubicBezTo>
                    <a:cubicBezTo>
                      <a:pt x="2913" y="3710"/>
                      <a:pt x="2802" y="3747"/>
                      <a:pt x="2727" y="3784"/>
                    </a:cubicBezTo>
                    <a:cubicBezTo>
                      <a:pt x="2653" y="3803"/>
                      <a:pt x="2634" y="3895"/>
                      <a:pt x="2820" y="3970"/>
                    </a:cubicBezTo>
                    <a:cubicBezTo>
                      <a:pt x="3005" y="4062"/>
                      <a:pt x="3079" y="4322"/>
                      <a:pt x="3191" y="4415"/>
                    </a:cubicBezTo>
                    <a:cubicBezTo>
                      <a:pt x="3302" y="4507"/>
                      <a:pt x="3321" y="4619"/>
                      <a:pt x="3321" y="4656"/>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60" name="Freeform 43">
                <a:extLst>
                  <a:ext uri="{FF2B5EF4-FFF2-40B4-BE49-F238E27FC236}">
                    <a16:creationId xmlns:a16="http://schemas.microsoft.com/office/drawing/2014/main" id="{D833BDA3-82AA-E802-4C05-053C5B63D0F3}"/>
                  </a:ext>
                </a:extLst>
              </p:cNvPr>
              <p:cNvSpPr>
                <a:spLocks noChangeArrowheads="1"/>
              </p:cNvSpPr>
              <p:nvPr/>
            </p:nvSpPr>
            <p:spPr bwMode="auto">
              <a:xfrm>
                <a:off x="4277636" y="3285915"/>
                <a:ext cx="569238" cy="815823"/>
              </a:xfrm>
              <a:custGeom>
                <a:avLst/>
                <a:gdLst>
                  <a:gd name="T0" fmla="*/ 186 w 2488"/>
                  <a:gd name="T1" fmla="*/ 3561 h 3562"/>
                  <a:gd name="T2" fmla="*/ 186 w 2488"/>
                  <a:gd name="T3" fmla="*/ 3561 h 3562"/>
                  <a:gd name="T4" fmla="*/ 149 w 2488"/>
                  <a:gd name="T5" fmla="*/ 3487 h 3562"/>
                  <a:gd name="T6" fmla="*/ 75 w 2488"/>
                  <a:gd name="T7" fmla="*/ 3412 h 3562"/>
                  <a:gd name="T8" fmla="*/ 38 w 2488"/>
                  <a:gd name="T9" fmla="*/ 3320 h 3562"/>
                  <a:gd name="T10" fmla="*/ 19 w 2488"/>
                  <a:gd name="T11" fmla="*/ 2801 h 3562"/>
                  <a:gd name="T12" fmla="*/ 56 w 2488"/>
                  <a:gd name="T13" fmla="*/ 2467 h 3562"/>
                  <a:gd name="T14" fmla="*/ 112 w 2488"/>
                  <a:gd name="T15" fmla="*/ 2393 h 3562"/>
                  <a:gd name="T16" fmla="*/ 260 w 2488"/>
                  <a:gd name="T17" fmla="*/ 2244 h 3562"/>
                  <a:gd name="T18" fmla="*/ 335 w 2488"/>
                  <a:gd name="T19" fmla="*/ 2133 h 3562"/>
                  <a:gd name="T20" fmla="*/ 520 w 2488"/>
                  <a:gd name="T21" fmla="*/ 2078 h 3562"/>
                  <a:gd name="T22" fmla="*/ 594 w 2488"/>
                  <a:gd name="T23" fmla="*/ 1948 h 3562"/>
                  <a:gd name="T24" fmla="*/ 873 w 2488"/>
                  <a:gd name="T25" fmla="*/ 1873 h 3562"/>
                  <a:gd name="T26" fmla="*/ 1355 w 2488"/>
                  <a:gd name="T27" fmla="*/ 1410 h 3562"/>
                  <a:gd name="T28" fmla="*/ 1559 w 2488"/>
                  <a:gd name="T29" fmla="*/ 1187 h 3562"/>
                  <a:gd name="T30" fmla="*/ 1652 w 2488"/>
                  <a:gd name="T31" fmla="*/ 1095 h 3562"/>
                  <a:gd name="T32" fmla="*/ 1578 w 2488"/>
                  <a:gd name="T33" fmla="*/ 1039 h 3562"/>
                  <a:gd name="T34" fmla="*/ 1188 w 2488"/>
                  <a:gd name="T35" fmla="*/ 965 h 3562"/>
                  <a:gd name="T36" fmla="*/ 798 w 2488"/>
                  <a:gd name="T37" fmla="*/ 779 h 3562"/>
                  <a:gd name="T38" fmla="*/ 594 w 2488"/>
                  <a:gd name="T39" fmla="*/ 575 h 3562"/>
                  <a:gd name="T40" fmla="*/ 501 w 2488"/>
                  <a:gd name="T41" fmla="*/ 464 h 3562"/>
                  <a:gd name="T42" fmla="*/ 483 w 2488"/>
                  <a:gd name="T43" fmla="*/ 315 h 3562"/>
                  <a:gd name="T44" fmla="*/ 539 w 2488"/>
                  <a:gd name="T45" fmla="*/ 278 h 3562"/>
                  <a:gd name="T46" fmla="*/ 724 w 2488"/>
                  <a:gd name="T47" fmla="*/ 445 h 3562"/>
                  <a:gd name="T48" fmla="*/ 910 w 2488"/>
                  <a:gd name="T49" fmla="*/ 501 h 3562"/>
                  <a:gd name="T50" fmla="*/ 1169 w 2488"/>
                  <a:gd name="T51" fmla="*/ 371 h 3562"/>
                  <a:gd name="T52" fmla="*/ 1410 w 2488"/>
                  <a:gd name="T53" fmla="*/ 353 h 3562"/>
                  <a:gd name="T54" fmla="*/ 1578 w 2488"/>
                  <a:gd name="T55" fmla="*/ 241 h 3562"/>
                  <a:gd name="T56" fmla="*/ 1949 w 2488"/>
                  <a:gd name="T57" fmla="*/ 185 h 3562"/>
                  <a:gd name="T58" fmla="*/ 2227 w 2488"/>
                  <a:gd name="T59" fmla="*/ 111 h 3562"/>
                  <a:gd name="T60" fmla="*/ 2338 w 2488"/>
                  <a:gd name="T61" fmla="*/ 37 h 3562"/>
                  <a:gd name="T62" fmla="*/ 2449 w 2488"/>
                  <a:gd name="T63" fmla="*/ 148 h 3562"/>
                  <a:gd name="T64" fmla="*/ 2449 w 2488"/>
                  <a:gd name="T65" fmla="*/ 371 h 3562"/>
                  <a:gd name="T66" fmla="*/ 2468 w 2488"/>
                  <a:gd name="T67" fmla="*/ 427 h 3562"/>
                  <a:gd name="T68" fmla="*/ 2412 w 2488"/>
                  <a:gd name="T69" fmla="*/ 464 h 3562"/>
                  <a:gd name="T70" fmla="*/ 2320 w 2488"/>
                  <a:gd name="T71" fmla="*/ 760 h 3562"/>
                  <a:gd name="T72" fmla="*/ 2227 w 2488"/>
                  <a:gd name="T73" fmla="*/ 1001 h 3562"/>
                  <a:gd name="T74" fmla="*/ 2152 w 2488"/>
                  <a:gd name="T75" fmla="*/ 1150 h 3562"/>
                  <a:gd name="T76" fmla="*/ 2097 w 2488"/>
                  <a:gd name="T77" fmla="*/ 1410 h 3562"/>
                  <a:gd name="T78" fmla="*/ 1707 w 2488"/>
                  <a:gd name="T79" fmla="*/ 2003 h 3562"/>
                  <a:gd name="T80" fmla="*/ 1188 w 2488"/>
                  <a:gd name="T81" fmla="*/ 2560 h 3562"/>
                  <a:gd name="T82" fmla="*/ 501 w 2488"/>
                  <a:gd name="T83" fmla="*/ 3152 h 3562"/>
                  <a:gd name="T84" fmla="*/ 390 w 2488"/>
                  <a:gd name="T85" fmla="*/ 3301 h 3562"/>
                  <a:gd name="T86" fmla="*/ 186 w 2488"/>
                  <a:gd name="T87" fmla="*/ 356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88" h="3562">
                    <a:moveTo>
                      <a:pt x="186" y="3561"/>
                    </a:moveTo>
                    <a:lnTo>
                      <a:pt x="186" y="3561"/>
                    </a:lnTo>
                    <a:cubicBezTo>
                      <a:pt x="186" y="3561"/>
                      <a:pt x="186" y="3505"/>
                      <a:pt x="149" y="3487"/>
                    </a:cubicBezTo>
                    <a:cubicBezTo>
                      <a:pt x="130" y="3468"/>
                      <a:pt x="112" y="3431"/>
                      <a:pt x="75" y="3412"/>
                    </a:cubicBezTo>
                    <a:cubicBezTo>
                      <a:pt x="56" y="3375"/>
                      <a:pt x="56" y="3357"/>
                      <a:pt x="38" y="3320"/>
                    </a:cubicBezTo>
                    <a:cubicBezTo>
                      <a:pt x="0" y="3282"/>
                      <a:pt x="19" y="2801"/>
                      <a:pt x="19" y="2801"/>
                    </a:cubicBezTo>
                    <a:cubicBezTo>
                      <a:pt x="56" y="2467"/>
                      <a:pt x="56" y="2467"/>
                      <a:pt x="56" y="2467"/>
                    </a:cubicBezTo>
                    <a:cubicBezTo>
                      <a:pt x="56" y="2467"/>
                      <a:pt x="56" y="2411"/>
                      <a:pt x="112" y="2393"/>
                    </a:cubicBezTo>
                    <a:cubicBezTo>
                      <a:pt x="168" y="2356"/>
                      <a:pt x="242" y="2263"/>
                      <a:pt x="260" y="2244"/>
                    </a:cubicBezTo>
                    <a:cubicBezTo>
                      <a:pt x="279" y="2244"/>
                      <a:pt x="335" y="2133"/>
                      <a:pt x="335" y="2133"/>
                    </a:cubicBezTo>
                    <a:cubicBezTo>
                      <a:pt x="335" y="2133"/>
                      <a:pt x="465" y="2152"/>
                      <a:pt x="520" y="2078"/>
                    </a:cubicBezTo>
                    <a:cubicBezTo>
                      <a:pt x="557" y="2003"/>
                      <a:pt x="539" y="1985"/>
                      <a:pt x="594" y="1948"/>
                    </a:cubicBezTo>
                    <a:cubicBezTo>
                      <a:pt x="668" y="1911"/>
                      <a:pt x="817" y="1911"/>
                      <a:pt x="873" y="1873"/>
                    </a:cubicBezTo>
                    <a:cubicBezTo>
                      <a:pt x="947" y="1837"/>
                      <a:pt x="1355" y="1410"/>
                      <a:pt x="1355" y="1410"/>
                    </a:cubicBezTo>
                    <a:cubicBezTo>
                      <a:pt x="1355" y="1410"/>
                      <a:pt x="1540" y="1224"/>
                      <a:pt x="1559" y="1187"/>
                    </a:cubicBezTo>
                    <a:cubicBezTo>
                      <a:pt x="1578" y="1169"/>
                      <a:pt x="1652" y="1095"/>
                      <a:pt x="1652" y="1095"/>
                    </a:cubicBezTo>
                    <a:cubicBezTo>
                      <a:pt x="1652" y="1095"/>
                      <a:pt x="1707" y="1020"/>
                      <a:pt x="1578" y="1039"/>
                    </a:cubicBezTo>
                    <a:cubicBezTo>
                      <a:pt x="1466" y="1057"/>
                      <a:pt x="1299" y="1001"/>
                      <a:pt x="1188" y="965"/>
                    </a:cubicBezTo>
                    <a:cubicBezTo>
                      <a:pt x="1095" y="927"/>
                      <a:pt x="873" y="835"/>
                      <a:pt x="798" y="779"/>
                    </a:cubicBezTo>
                    <a:cubicBezTo>
                      <a:pt x="724" y="742"/>
                      <a:pt x="650" y="630"/>
                      <a:pt x="594" y="575"/>
                    </a:cubicBezTo>
                    <a:cubicBezTo>
                      <a:pt x="557" y="519"/>
                      <a:pt x="539" y="538"/>
                      <a:pt x="501" y="464"/>
                    </a:cubicBezTo>
                    <a:cubicBezTo>
                      <a:pt x="483" y="389"/>
                      <a:pt x="483" y="334"/>
                      <a:pt x="483" y="315"/>
                    </a:cubicBezTo>
                    <a:cubicBezTo>
                      <a:pt x="501" y="315"/>
                      <a:pt x="539" y="278"/>
                      <a:pt x="539" y="278"/>
                    </a:cubicBezTo>
                    <a:cubicBezTo>
                      <a:pt x="539" y="278"/>
                      <a:pt x="650" y="389"/>
                      <a:pt x="724" y="445"/>
                    </a:cubicBezTo>
                    <a:cubicBezTo>
                      <a:pt x="798" y="501"/>
                      <a:pt x="817" y="538"/>
                      <a:pt x="910" y="501"/>
                    </a:cubicBezTo>
                    <a:cubicBezTo>
                      <a:pt x="1021" y="482"/>
                      <a:pt x="1077" y="371"/>
                      <a:pt x="1169" y="371"/>
                    </a:cubicBezTo>
                    <a:cubicBezTo>
                      <a:pt x="1262" y="353"/>
                      <a:pt x="1318" y="389"/>
                      <a:pt x="1410" y="353"/>
                    </a:cubicBezTo>
                    <a:cubicBezTo>
                      <a:pt x="1522" y="297"/>
                      <a:pt x="1522" y="259"/>
                      <a:pt x="1578" y="241"/>
                    </a:cubicBezTo>
                    <a:cubicBezTo>
                      <a:pt x="1633" y="204"/>
                      <a:pt x="1819" y="223"/>
                      <a:pt x="1949" y="185"/>
                    </a:cubicBezTo>
                    <a:cubicBezTo>
                      <a:pt x="2078" y="148"/>
                      <a:pt x="2208" y="130"/>
                      <a:pt x="2227" y="111"/>
                    </a:cubicBezTo>
                    <a:cubicBezTo>
                      <a:pt x="2246" y="93"/>
                      <a:pt x="2320" y="37"/>
                      <a:pt x="2338" y="37"/>
                    </a:cubicBezTo>
                    <a:cubicBezTo>
                      <a:pt x="2357" y="37"/>
                      <a:pt x="2449" y="0"/>
                      <a:pt x="2449" y="148"/>
                    </a:cubicBezTo>
                    <a:cubicBezTo>
                      <a:pt x="2449" y="297"/>
                      <a:pt x="2431" y="371"/>
                      <a:pt x="2449" y="371"/>
                    </a:cubicBezTo>
                    <a:cubicBezTo>
                      <a:pt x="2449" y="389"/>
                      <a:pt x="2487" y="408"/>
                      <a:pt x="2468" y="427"/>
                    </a:cubicBezTo>
                    <a:cubicBezTo>
                      <a:pt x="2431" y="445"/>
                      <a:pt x="2412" y="371"/>
                      <a:pt x="2412" y="464"/>
                    </a:cubicBezTo>
                    <a:cubicBezTo>
                      <a:pt x="2394" y="538"/>
                      <a:pt x="2357" y="686"/>
                      <a:pt x="2320" y="760"/>
                    </a:cubicBezTo>
                    <a:cubicBezTo>
                      <a:pt x="2282" y="835"/>
                      <a:pt x="2246" y="965"/>
                      <a:pt x="2227" y="1001"/>
                    </a:cubicBezTo>
                    <a:cubicBezTo>
                      <a:pt x="2208" y="1039"/>
                      <a:pt x="2152" y="1057"/>
                      <a:pt x="2152" y="1150"/>
                    </a:cubicBezTo>
                    <a:cubicBezTo>
                      <a:pt x="2152" y="1243"/>
                      <a:pt x="2152" y="1317"/>
                      <a:pt x="2097" y="1410"/>
                    </a:cubicBezTo>
                    <a:cubicBezTo>
                      <a:pt x="2041" y="1502"/>
                      <a:pt x="1707" y="2003"/>
                      <a:pt x="1707" y="2003"/>
                    </a:cubicBezTo>
                    <a:cubicBezTo>
                      <a:pt x="1188" y="2560"/>
                      <a:pt x="1188" y="2560"/>
                      <a:pt x="1188" y="2560"/>
                    </a:cubicBezTo>
                    <a:cubicBezTo>
                      <a:pt x="501" y="3152"/>
                      <a:pt x="501" y="3152"/>
                      <a:pt x="501" y="3152"/>
                    </a:cubicBezTo>
                    <a:cubicBezTo>
                      <a:pt x="501" y="3152"/>
                      <a:pt x="409" y="3264"/>
                      <a:pt x="390" y="3301"/>
                    </a:cubicBezTo>
                    <a:cubicBezTo>
                      <a:pt x="390" y="3320"/>
                      <a:pt x="260" y="3542"/>
                      <a:pt x="186" y="3561"/>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62" name="Freeform 44">
                <a:hlinkClick r:id="" action="ppaction://noaction"/>
                <a:extLst>
                  <a:ext uri="{FF2B5EF4-FFF2-40B4-BE49-F238E27FC236}">
                    <a16:creationId xmlns:a16="http://schemas.microsoft.com/office/drawing/2014/main" id="{E394AC4A-38A0-31EE-EF64-E97D1A0B3276}"/>
                  </a:ext>
                </a:extLst>
              </p:cNvPr>
              <p:cNvSpPr>
                <a:spLocks noChangeArrowheads="1"/>
              </p:cNvSpPr>
              <p:nvPr/>
            </p:nvSpPr>
            <p:spPr bwMode="auto">
              <a:xfrm>
                <a:off x="3840615" y="3154657"/>
                <a:ext cx="823578" cy="645187"/>
              </a:xfrm>
              <a:custGeom>
                <a:avLst/>
                <a:gdLst>
                  <a:gd name="T0" fmla="*/ 797 w 3600"/>
                  <a:gd name="T1" fmla="*/ 18 h 2820"/>
                  <a:gd name="T2" fmla="*/ 797 w 3600"/>
                  <a:gd name="T3" fmla="*/ 18 h 2820"/>
                  <a:gd name="T4" fmla="*/ 761 w 3600"/>
                  <a:gd name="T5" fmla="*/ 204 h 2820"/>
                  <a:gd name="T6" fmla="*/ 742 w 3600"/>
                  <a:gd name="T7" fmla="*/ 334 h 2820"/>
                  <a:gd name="T8" fmla="*/ 612 w 3600"/>
                  <a:gd name="T9" fmla="*/ 482 h 2820"/>
                  <a:gd name="T10" fmla="*/ 501 w 3600"/>
                  <a:gd name="T11" fmla="*/ 686 h 2820"/>
                  <a:gd name="T12" fmla="*/ 445 w 3600"/>
                  <a:gd name="T13" fmla="*/ 909 h 2820"/>
                  <a:gd name="T14" fmla="*/ 297 w 3600"/>
                  <a:gd name="T15" fmla="*/ 983 h 2820"/>
                  <a:gd name="T16" fmla="*/ 278 w 3600"/>
                  <a:gd name="T17" fmla="*/ 1150 h 2820"/>
                  <a:gd name="T18" fmla="*/ 278 w 3600"/>
                  <a:gd name="T19" fmla="*/ 1447 h 2820"/>
                  <a:gd name="T20" fmla="*/ 149 w 3600"/>
                  <a:gd name="T21" fmla="*/ 1558 h 2820"/>
                  <a:gd name="T22" fmla="*/ 19 w 3600"/>
                  <a:gd name="T23" fmla="*/ 1688 h 2820"/>
                  <a:gd name="T24" fmla="*/ 223 w 3600"/>
                  <a:gd name="T25" fmla="*/ 1836 h 2820"/>
                  <a:gd name="T26" fmla="*/ 390 w 3600"/>
                  <a:gd name="T27" fmla="*/ 2022 h 2820"/>
                  <a:gd name="T28" fmla="*/ 538 w 3600"/>
                  <a:gd name="T29" fmla="*/ 2226 h 2820"/>
                  <a:gd name="T30" fmla="*/ 668 w 3600"/>
                  <a:gd name="T31" fmla="*/ 2467 h 2820"/>
                  <a:gd name="T32" fmla="*/ 853 w 3600"/>
                  <a:gd name="T33" fmla="*/ 2467 h 2820"/>
                  <a:gd name="T34" fmla="*/ 1094 w 3600"/>
                  <a:gd name="T35" fmla="*/ 2634 h 2820"/>
                  <a:gd name="T36" fmla="*/ 1336 w 3600"/>
                  <a:gd name="T37" fmla="*/ 2764 h 2820"/>
                  <a:gd name="T38" fmla="*/ 1503 w 3600"/>
                  <a:gd name="T39" fmla="*/ 2819 h 2820"/>
                  <a:gd name="T40" fmla="*/ 1781 w 3600"/>
                  <a:gd name="T41" fmla="*/ 2745 h 2820"/>
                  <a:gd name="T42" fmla="*/ 2078 w 3600"/>
                  <a:gd name="T43" fmla="*/ 2708 h 2820"/>
                  <a:gd name="T44" fmla="*/ 2245 w 3600"/>
                  <a:gd name="T45" fmla="*/ 2708 h 2820"/>
                  <a:gd name="T46" fmla="*/ 2393 w 3600"/>
                  <a:gd name="T47" fmla="*/ 2671 h 2820"/>
                  <a:gd name="T48" fmla="*/ 2504 w 3600"/>
                  <a:gd name="T49" fmla="*/ 2523 h 2820"/>
                  <a:gd name="T50" fmla="*/ 2764 w 3600"/>
                  <a:gd name="T51" fmla="*/ 2448 h 2820"/>
                  <a:gd name="T52" fmla="*/ 3191 w 3600"/>
                  <a:gd name="T53" fmla="*/ 2059 h 2820"/>
                  <a:gd name="T54" fmla="*/ 3469 w 3600"/>
                  <a:gd name="T55" fmla="*/ 1762 h 2820"/>
                  <a:gd name="T56" fmla="*/ 3562 w 3600"/>
                  <a:gd name="T57" fmla="*/ 1651 h 2820"/>
                  <a:gd name="T58" fmla="*/ 3506 w 3600"/>
                  <a:gd name="T59" fmla="*/ 1614 h 2820"/>
                  <a:gd name="T60" fmla="*/ 3061 w 3600"/>
                  <a:gd name="T61" fmla="*/ 1521 h 2820"/>
                  <a:gd name="T62" fmla="*/ 2708 w 3600"/>
                  <a:gd name="T63" fmla="*/ 1354 h 2820"/>
                  <a:gd name="T64" fmla="*/ 2560 w 3600"/>
                  <a:gd name="T65" fmla="*/ 1205 h 2820"/>
                  <a:gd name="T66" fmla="*/ 2430 w 3600"/>
                  <a:gd name="T67" fmla="*/ 1076 h 2820"/>
                  <a:gd name="T68" fmla="*/ 2393 w 3600"/>
                  <a:gd name="T69" fmla="*/ 890 h 2820"/>
                  <a:gd name="T70" fmla="*/ 2449 w 3600"/>
                  <a:gd name="T71" fmla="*/ 853 h 2820"/>
                  <a:gd name="T72" fmla="*/ 2300 w 3600"/>
                  <a:gd name="T73" fmla="*/ 909 h 2820"/>
                  <a:gd name="T74" fmla="*/ 2078 w 3600"/>
                  <a:gd name="T75" fmla="*/ 872 h 2820"/>
                  <a:gd name="T76" fmla="*/ 2096 w 3600"/>
                  <a:gd name="T77" fmla="*/ 649 h 2820"/>
                  <a:gd name="T78" fmla="*/ 2152 w 3600"/>
                  <a:gd name="T79" fmla="*/ 538 h 2820"/>
                  <a:gd name="T80" fmla="*/ 1929 w 3600"/>
                  <a:gd name="T81" fmla="*/ 389 h 2820"/>
                  <a:gd name="T82" fmla="*/ 1818 w 3600"/>
                  <a:gd name="T83" fmla="*/ 241 h 2820"/>
                  <a:gd name="T84" fmla="*/ 1558 w 3600"/>
                  <a:gd name="T85" fmla="*/ 148 h 2820"/>
                  <a:gd name="T86" fmla="*/ 1298 w 3600"/>
                  <a:gd name="T87" fmla="*/ 18 h 2820"/>
                  <a:gd name="T88" fmla="*/ 1039 w 3600"/>
                  <a:gd name="T89" fmla="*/ 18 h 2820"/>
                  <a:gd name="T90" fmla="*/ 797 w 3600"/>
                  <a:gd name="T91" fmla="*/ 18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00" h="2820">
                    <a:moveTo>
                      <a:pt x="797" y="18"/>
                    </a:moveTo>
                    <a:lnTo>
                      <a:pt x="797" y="18"/>
                    </a:lnTo>
                    <a:cubicBezTo>
                      <a:pt x="797" y="18"/>
                      <a:pt x="779" y="148"/>
                      <a:pt x="761" y="204"/>
                    </a:cubicBezTo>
                    <a:cubicBezTo>
                      <a:pt x="742" y="241"/>
                      <a:pt x="761" y="315"/>
                      <a:pt x="742" y="334"/>
                    </a:cubicBezTo>
                    <a:cubicBezTo>
                      <a:pt x="723" y="352"/>
                      <a:pt x="668" y="427"/>
                      <a:pt x="612" y="482"/>
                    </a:cubicBezTo>
                    <a:cubicBezTo>
                      <a:pt x="556" y="538"/>
                      <a:pt x="520" y="593"/>
                      <a:pt x="501" y="686"/>
                    </a:cubicBezTo>
                    <a:cubicBezTo>
                      <a:pt x="482" y="760"/>
                      <a:pt x="482" y="890"/>
                      <a:pt x="445" y="909"/>
                    </a:cubicBezTo>
                    <a:cubicBezTo>
                      <a:pt x="408" y="928"/>
                      <a:pt x="297" y="964"/>
                      <a:pt x="297" y="983"/>
                    </a:cubicBezTo>
                    <a:cubicBezTo>
                      <a:pt x="297" y="983"/>
                      <a:pt x="278" y="1020"/>
                      <a:pt x="278" y="1150"/>
                    </a:cubicBezTo>
                    <a:cubicBezTo>
                      <a:pt x="297" y="1299"/>
                      <a:pt x="297" y="1410"/>
                      <a:pt x="278" y="1447"/>
                    </a:cubicBezTo>
                    <a:cubicBezTo>
                      <a:pt x="260" y="1484"/>
                      <a:pt x="223" y="1521"/>
                      <a:pt x="149" y="1558"/>
                    </a:cubicBezTo>
                    <a:cubicBezTo>
                      <a:pt x="55" y="1576"/>
                      <a:pt x="0" y="1614"/>
                      <a:pt x="19" y="1688"/>
                    </a:cubicBezTo>
                    <a:cubicBezTo>
                      <a:pt x="55" y="1744"/>
                      <a:pt x="204" y="1818"/>
                      <a:pt x="223" y="1836"/>
                    </a:cubicBezTo>
                    <a:cubicBezTo>
                      <a:pt x="241" y="1836"/>
                      <a:pt x="334" y="1929"/>
                      <a:pt x="390" y="2022"/>
                    </a:cubicBezTo>
                    <a:cubicBezTo>
                      <a:pt x="426" y="2115"/>
                      <a:pt x="501" y="2189"/>
                      <a:pt x="538" y="2226"/>
                    </a:cubicBezTo>
                    <a:cubicBezTo>
                      <a:pt x="575" y="2263"/>
                      <a:pt x="686" y="2337"/>
                      <a:pt x="668" y="2467"/>
                    </a:cubicBezTo>
                    <a:cubicBezTo>
                      <a:pt x="668" y="2467"/>
                      <a:pt x="797" y="2430"/>
                      <a:pt x="853" y="2467"/>
                    </a:cubicBezTo>
                    <a:cubicBezTo>
                      <a:pt x="927" y="2504"/>
                      <a:pt x="1039" y="2597"/>
                      <a:pt x="1094" y="2634"/>
                    </a:cubicBezTo>
                    <a:cubicBezTo>
                      <a:pt x="1150" y="2671"/>
                      <a:pt x="1224" y="2727"/>
                      <a:pt x="1336" y="2764"/>
                    </a:cubicBezTo>
                    <a:cubicBezTo>
                      <a:pt x="1447" y="2801"/>
                      <a:pt x="1447" y="2819"/>
                      <a:pt x="1503" y="2819"/>
                    </a:cubicBezTo>
                    <a:cubicBezTo>
                      <a:pt x="1577" y="2819"/>
                      <a:pt x="1744" y="2745"/>
                      <a:pt x="1781" y="2745"/>
                    </a:cubicBezTo>
                    <a:cubicBezTo>
                      <a:pt x="1818" y="2745"/>
                      <a:pt x="1966" y="2689"/>
                      <a:pt x="2078" y="2708"/>
                    </a:cubicBezTo>
                    <a:cubicBezTo>
                      <a:pt x="2189" y="2708"/>
                      <a:pt x="2207" y="2689"/>
                      <a:pt x="2245" y="2708"/>
                    </a:cubicBezTo>
                    <a:cubicBezTo>
                      <a:pt x="2245" y="2708"/>
                      <a:pt x="2356" y="2708"/>
                      <a:pt x="2393" y="2671"/>
                    </a:cubicBezTo>
                    <a:cubicBezTo>
                      <a:pt x="2449" y="2634"/>
                      <a:pt x="2467" y="2560"/>
                      <a:pt x="2504" y="2523"/>
                    </a:cubicBezTo>
                    <a:cubicBezTo>
                      <a:pt x="2560" y="2486"/>
                      <a:pt x="2727" y="2486"/>
                      <a:pt x="2764" y="2448"/>
                    </a:cubicBezTo>
                    <a:cubicBezTo>
                      <a:pt x="2820" y="2430"/>
                      <a:pt x="3191" y="2059"/>
                      <a:pt x="3191" y="2059"/>
                    </a:cubicBezTo>
                    <a:cubicBezTo>
                      <a:pt x="3469" y="1762"/>
                      <a:pt x="3469" y="1762"/>
                      <a:pt x="3469" y="1762"/>
                    </a:cubicBezTo>
                    <a:cubicBezTo>
                      <a:pt x="3562" y="1651"/>
                      <a:pt x="3562" y="1651"/>
                      <a:pt x="3562" y="1651"/>
                    </a:cubicBezTo>
                    <a:cubicBezTo>
                      <a:pt x="3562" y="1651"/>
                      <a:pt x="3599" y="1614"/>
                      <a:pt x="3506" y="1614"/>
                    </a:cubicBezTo>
                    <a:cubicBezTo>
                      <a:pt x="3432" y="1614"/>
                      <a:pt x="3265" y="1614"/>
                      <a:pt x="3061" y="1521"/>
                    </a:cubicBezTo>
                    <a:cubicBezTo>
                      <a:pt x="2875" y="1447"/>
                      <a:pt x="2764" y="1391"/>
                      <a:pt x="2708" y="1354"/>
                    </a:cubicBezTo>
                    <a:cubicBezTo>
                      <a:pt x="2653" y="1317"/>
                      <a:pt x="2578" y="1224"/>
                      <a:pt x="2560" y="1205"/>
                    </a:cubicBezTo>
                    <a:cubicBezTo>
                      <a:pt x="2541" y="1187"/>
                      <a:pt x="2467" y="1113"/>
                      <a:pt x="2430" y="1076"/>
                    </a:cubicBezTo>
                    <a:cubicBezTo>
                      <a:pt x="2411" y="1039"/>
                      <a:pt x="2393" y="890"/>
                      <a:pt x="2393" y="890"/>
                    </a:cubicBezTo>
                    <a:cubicBezTo>
                      <a:pt x="2449" y="853"/>
                      <a:pt x="2449" y="853"/>
                      <a:pt x="2449" y="853"/>
                    </a:cubicBezTo>
                    <a:cubicBezTo>
                      <a:pt x="2449" y="853"/>
                      <a:pt x="2375" y="909"/>
                      <a:pt x="2300" y="909"/>
                    </a:cubicBezTo>
                    <a:cubicBezTo>
                      <a:pt x="2245" y="909"/>
                      <a:pt x="2096" y="964"/>
                      <a:pt x="2078" y="872"/>
                    </a:cubicBezTo>
                    <a:cubicBezTo>
                      <a:pt x="2040" y="779"/>
                      <a:pt x="2059" y="705"/>
                      <a:pt x="2096" y="649"/>
                    </a:cubicBezTo>
                    <a:cubicBezTo>
                      <a:pt x="2115" y="593"/>
                      <a:pt x="2152" y="557"/>
                      <a:pt x="2152" y="538"/>
                    </a:cubicBezTo>
                    <a:cubicBezTo>
                      <a:pt x="2152" y="519"/>
                      <a:pt x="1985" y="427"/>
                      <a:pt x="1929" y="389"/>
                    </a:cubicBezTo>
                    <a:cubicBezTo>
                      <a:pt x="1892" y="334"/>
                      <a:pt x="1910" y="278"/>
                      <a:pt x="1818" y="241"/>
                    </a:cubicBezTo>
                    <a:cubicBezTo>
                      <a:pt x="1707" y="186"/>
                      <a:pt x="1669" y="222"/>
                      <a:pt x="1558" y="148"/>
                    </a:cubicBezTo>
                    <a:cubicBezTo>
                      <a:pt x="1447" y="74"/>
                      <a:pt x="1391" y="18"/>
                      <a:pt x="1298" y="18"/>
                    </a:cubicBezTo>
                    <a:cubicBezTo>
                      <a:pt x="1187" y="18"/>
                      <a:pt x="1094" y="0"/>
                      <a:pt x="1039" y="18"/>
                    </a:cubicBezTo>
                    <a:cubicBezTo>
                      <a:pt x="1002" y="37"/>
                      <a:pt x="853" y="74"/>
                      <a:pt x="797" y="18"/>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63" name="Freeform 45">
                <a:extLst>
                  <a:ext uri="{FF2B5EF4-FFF2-40B4-BE49-F238E27FC236}">
                    <a16:creationId xmlns:a16="http://schemas.microsoft.com/office/drawing/2014/main" id="{B6E1B5C2-FF89-C90C-CA87-222831E1583A}"/>
                  </a:ext>
                </a:extLst>
              </p:cNvPr>
              <p:cNvSpPr>
                <a:spLocks noChangeArrowheads="1"/>
              </p:cNvSpPr>
              <p:nvPr/>
            </p:nvSpPr>
            <p:spPr bwMode="auto">
              <a:xfrm>
                <a:off x="4014212" y="2950701"/>
                <a:ext cx="357288" cy="327137"/>
              </a:xfrm>
              <a:custGeom>
                <a:avLst/>
                <a:gdLst>
                  <a:gd name="T0" fmla="*/ 407 w 1559"/>
                  <a:gd name="T1" fmla="*/ 0 h 1430"/>
                  <a:gd name="T2" fmla="*/ 407 w 1559"/>
                  <a:gd name="T3" fmla="*/ 0 h 1430"/>
                  <a:gd name="T4" fmla="*/ 352 w 1559"/>
                  <a:gd name="T5" fmla="*/ 56 h 1430"/>
                  <a:gd name="T6" fmla="*/ 222 w 1559"/>
                  <a:gd name="T7" fmla="*/ 223 h 1430"/>
                  <a:gd name="T8" fmla="*/ 111 w 1559"/>
                  <a:gd name="T9" fmla="*/ 316 h 1430"/>
                  <a:gd name="T10" fmla="*/ 92 w 1559"/>
                  <a:gd name="T11" fmla="*/ 409 h 1430"/>
                  <a:gd name="T12" fmla="*/ 55 w 1559"/>
                  <a:gd name="T13" fmla="*/ 594 h 1430"/>
                  <a:gd name="T14" fmla="*/ 36 w 1559"/>
                  <a:gd name="T15" fmla="*/ 872 h 1430"/>
                  <a:gd name="T16" fmla="*/ 36 w 1559"/>
                  <a:gd name="T17" fmla="*/ 928 h 1430"/>
                  <a:gd name="T18" fmla="*/ 241 w 1559"/>
                  <a:gd name="T19" fmla="*/ 928 h 1430"/>
                  <a:gd name="T20" fmla="*/ 537 w 1559"/>
                  <a:gd name="T21" fmla="*/ 909 h 1430"/>
                  <a:gd name="T22" fmla="*/ 742 w 1559"/>
                  <a:gd name="T23" fmla="*/ 1002 h 1430"/>
                  <a:gd name="T24" fmla="*/ 946 w 1559"/>
                  <a:gd name="T25" fmla="*/ 1095 h 1430"/>
                  <a:gd name="T26" fmla="*/ 1149 w 1559"/>
                  <a:gd name="T27" fmla="*/ 1206 h 1430"/>
                  <a:gd name="T28" fmla="*/ 1205 w 1559"/>
                  <a:gd name="T29" fmla="*/ 1280 h 1430"/>
                  <a:gd name="T30" fmla="*/ 1391 w 1559"/>
                  <a:gd name="T31" fmla="*/ 1429 h 1430"/>
                  <a:gd name="T32" fmla="*/ 1465 w 1559"/>
                  <a:gd name="T33" fmla="*/ 1392 h 1430"/>
                  <a:gd name="T34" fmla="*/ 1539 w 1559"/>
                  <a:gd name="T35" fmla="*/ 1280 h 1430"/>
                  <a:gd name="T36" fmla="*/ 1446 w 1559"/>
                  <a:gd name="T37" fmla="*/ 1225 h 1430"/>
                  <a:gd name="T38" fmla="*/ 1243 w 1559"/>
                  <a:gd name="T39" fmla="*/ 1077 h 1430"/>
                  <a:gd name="T40" fmla="*/ 1131 w 1559"/>
                  <a:gd name="T41" fmla="*/ 928 h 1430"/>
                  <a:gd name="T42" fmla="*/ 983 w 1559"/>
                  <a:gd name="T43" fmla="*/ 872 h 1430"/>
                  <a:gd name="T44" fmla="*/ 908 w 1559"/>
                  <a:gd name="T45" fmla="*/ 761 h 1430"/>
                  <a:gd name="T46" fmla="*/ 816 w 1559"/>
                  <a:gd name="T47" fmla="*/ 687 h 1430"/>
                  <a:gd name="T48" fmla="*/ 778 w 1559"/>
                  <a:gd name="T49" fmla="*/ 706 h 1430"/>
                  <a:gd name="T50" fmla="*/ 686 w 1559"/>
                  <a:gd name="T51" fmla="*/ 668 h 1430"/>
                  <a:gd name="T52" fmla="*/ 612 w 1559"/>
                  <a:gd name="T53" fmla="*/ 390 h 1430"/>
                  <a:gd name="T54" fmla="*/ 482 w 1559"/>
                  <a:gd name="T55" fmla="*/ 112 h 1430"/>
                  <a:gd name="T56" fmla="*/ 407 w 1559"/>
                  <a:gd name="T57"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59" h="1430">
                    <a:moveTo>
                      <a:pt x="407" y="0"/>
                    </a:moveTo>
                    <a:lnTo>
                      <a:pt x="407" y="0"/>
                    </a:lnTo>
                    <a:cubicBezTo>
                      <a:pt x="407" y="0"/>
                      <a:pt x="389" y="0"/>
                      <a:pt x="352" y="56"/>
                    </a:cubicBezTo>
                    <a:cubicBezTo>
                      <a:pt x="315" y="112"/>
                      <a:pt x="259" y="186"/>
                      <a:pt x="222" y="223"/>
                    </a:cubicBezTo>
                    <a:cubicBezTo>
                      <a:pt x="166" y="260"/>
                      <a:pt x="111" y="297"/>
                      <a:pt x="111" y="316"/>
                    </a:cubicBezTo>
                    <a:cubicBezTo>
                      <a:pt x="92" y="335"/>
                      <a:pt x="92" y="371"/>
                      <a:pt x="92" y="409"/>
                    </a:cubicBezTo>
                    <a:cubicBezTo>
                      <a:pt x="92" y="464"/>
                      <a:pt x="55" y="557"/>
                      <a:pt x="55" y="594"/>
                    </a:cubicBezTo>
                    <a:cubicBezTo>
                      <a:pt x="55" y="650"/>
                      <a:pt x="0" y="761"/>
                      <a:pt x="36" y="872"/>
                    </a:cubicBezTo>
                    <a:cubicBezTo>
                      <a:pt x="36" y="928"/>
                      <a:pt x="36" y="928"/>
                      <a:pt x="36" y="928"/>
                    </a:cubicBezTo>
                    <a:cubicBezTo>
                      <a:pt x="36" y="928"/>
                      <a:pt x="148" y="947"/>
                      <a:pt x="241" y="928"/>
                    </a:cubicBezTo>
                    <a:cubicBezTo>
                      <a:pt x="315" y="909"/>
                      <a:pt x="482" y="909"/>
                      <a:pt x="537" y="909"/>
                    </a:cubicBezTo>
                    <a:cubicBezTo>
                      <a:pt x="575" y="909"/>
                      <a:pt x="649" y="928"/>
                      <a:pt x="742" y="1002"/>
                    </a:cubicBezTo>
                    <a:cubicBezTo>
                      <a:pt x="834" y="1058"/>
                      <a:pt x="890" y="1077"/>
                      <a:pt x="946" y="1095"/>
                    </a:cubicBezTo>
                    <a:cubicBezTo>
                      <a:pt x="1001" y="1113"/>
                      <a:pt x="1038" y="1077"/>
                      <a:pt x="1149" y="1206"/>
                    </a:cubicBezTo>
                    <a:cubicBezTo>
                      <a:pt x="1149" y="1206"/>
                      <a:pt x="1131" y="1243"/>
                      <a:pt x="1205" y="1280"/>
                    </a:cubicBezTo>
                    <a:cubicBezTo>
                      <a:pt x="1261" y="1336"/>
                      <a:pt x="1391" y="1429"/>
                      <a:pt x="1391" y="1429"/>
                    </a:cubicBezTo>
                    <a:cubicBezTo>
                      <a:pt x="1391" y="1429"/>
                      <a:pt x="1465" y="1429"/>
                      <a:pt x="1465" y="1392"/>
                    </a:cubicBezTo>
                    <a:cubicBezTo>
                      <a:pt x="1484" y="1354"/>
                      <a:pt x="1558" y="1299"/>
                      <a:pt x="1539" y="1280"/>
                    </a:cubicBezTo>
                    <a:cubicBezTo>
                      <a:pt x="1520" y="1243"/>
                      <a:pt x="1539" y="1243"/>
                      <a:pt x="1446" y="1225"/>
                    </a:cubicBezTo>
                    <a:cubicBezTo>
                      <a:pt x="1354" y="1188"/>
                      <a:pt x="1279" y="1151"/>
                      <a:pt x="1243" y="1077"/>
                    </a:cubicBezTo>
                    <a:cubicBezTo>
                      <a:pt x="1205" y="1002"/>
                      <a:pt x="1205" y="965"/>
                      <a:pt x="1131" y="928"/>
                    </a:cubicBezTo>
                    <a:cubicBezTo>
                      <a:pt x="1075" y="872"/>
                      <a:pt x="1020" y="928"/>
                      <a:pt x="983" y="872"/>
                    </a:cubicBezTo>
                    <a:cubicBezTo>
                      <a:pt x="946" y="817"/>
                      <a:pt x="946" y="780"/>
                      <a:pt x="908" y="761"/>
                    </a:cubicBezTo>
                    <a:cubicBezTo>
                      <a:pt x="853" y="724"/>
                      <a:pt x="816" y="687"/>
                      <a:pt x="816" y="687"/>
                    </a:cubicBezTo>
                    <a:cubicBezTo>
                      <a:pt x="816" y="687"/>
                      <a:pt x="797" y="668"/>
                      <a:pt x="778" y="706"/>
                    </a:cubicBezTo>
                    <a:cubicBezTo>
                      <a:pt x="760" y="724"/>
                      <a:pt x="723" y="761"/>
                      <a:pt x="686" y="668"/>
                    </a:cubicBezTo>
                    <a:cubicBezTo>
                      <a:pt x="630" y="594"/>
                      <a:pt x="630" y="483"/>
                      <a:pt x="612" y="390"/>
                    </a:cubicBezTo>
                    <a:cubicBezTo>
                      <a:pt x="575" y="297"/>
                      <a:pt x="537" y="167"/>
                      <a:pt x="482" y="112"/>
                    </a:cubicBezTo>
                    <a:cubicBezTo>
                      <a:pt x="445" y="38"/>
                      <a:pt x="407" y="0"/>
                      <a:pt x="407" y="0"/>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64" name="Freeform 46">
                <a:extLst>
                  <a:ext uri="{FF2B5EF4-FFF2-40B4-BE49-F238E27FC236}">
                    <a16:creationId xmlns:a16="http://schemas.microsoft.com/office/drawing/2014/main" id="{0831D9C1-D32F-4FE1-9819-638B90927BF4}"/>
                  </a:ext>
                </a:extLst>
              </p:cNvPr>
              <p:cNvSpPr>
                <a:spLocks noChangeArrowheads="1"/>
              </p:cNvSpPr>
              <p:nvPr/>
            </p:nvSpPr>
            <p:spPr bwMode="auto">
              <a:xfrm>
                <a:off x="4204968" y="3082970"/>
                <a:ext cx="30279" cy="21203"/>
              </a:xfrm>
              <a:custGeom>
                <a:avLst/>
                <a:gdLst>
                  <a:gd name="T0" fmla="*/ 38 w 131"/>
                  <a:gd name="T1" fmla="*/ 18 h 93"/>
                  <a:gd name="T2" fmla="*/ 38 w 131"/>
                  <a:gd name="T3" fmla="*/ 18 h 93"/>
                  <a:gd name="T4" fmla="*/ 19 w 131"/>
                  <a:gd name="T5" fmla="*/ 36 h 93"/>
                  <a:gd name="T6" fmla="*/ 93 w 131"/>
                  <a:gd name="T7" fmla="*/ 74 h 93"/>
                  <a:gd name="T8" fmla="*/ 38 w 131"/>
                  <a:gd name="T9" fmla="*/ 18 h 93"/>
                </a:gdLst>
                <a:ahLst/>
                <a:cxnLst>
                  <a:cxn ang="0">
                    <a:pos x="T0" y="T1"/>
                  </a:cxn>
                  <a:cxn ang="0">
                    <a:pos x="T2" y="T3"/>
                  </a:cxn>
                  <a:cxn ang="0">
                    <a:pos x="T4" y="T5"/>
                  </a:cxn>
                  <a:cxn ang="0">
                    <a:pos x="T6" y="T7"/>
                  </a:cxn>
                  <a:cxn ang="0">
                    <a:pos x="T8" y="T9"/>
                  </a:cxn>
                </a:cxnLst>
                <a:rect l="0" t="0" r="r" b="b"/>
                <a:pathLst>
                  <a:path w="131" h="93">
                    <a:moveTo>
                      <a:pt x="38" y="18"/>
                    </a:moveTo>
                    <a:lnTo>
                      <a:pt x="38" y="18"/>
                    </a:lnTo>
                    <a:cubicBezTo>
                      <a:pt x="38" y="0"/>
                      <a:pt x="0" y="18"/>
                      <a:pt x="19" y="36"/>
                    </a:cubicBezTo>
                    <a:cubicBezTo>
                      <a:pt x="56" y="55"/>
                      <a:pt x="74" y="92"/>
                      <a:pt x="93" y="74"/>
                    </a:cubicBezTo>
                    <a:cubicBezTo>
                      <a:pt x="112" y="55"/>
                      <a:pt x="130" y="74"/>
                      <a:pt x="38" y="18"/>
                    </a:cubicBezTo>
                  </a:path>
                </a:pathLst>
              </a:custGeom>
              <a:solidFill>
                <a:schemeClr val="bg1">
                  <a:lumMod val="85000"/>
                </a:schemeClr>
              </a:solidFill>
              <a:ln w="12700" cap="flat">
                <a:solidFill>
                  <a:schemeClr val="bg1"/>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0" name="Freeform 47">
                <a:extLst>
                  <a:ext uri="{FF2B5EF4-FFF2-40B4-BE49-F238E27FC236}">
                    <a16:creationId xmlns:a16="http://schemas.microsoft.com/office/drawing/2014/main" id="{3FCDC500-6E1C-B833-FE40-61159A9B2380}"/>
                  </a:ext>
                </a:extLst>
              </p:cNvPr>
              <p:cNvSpPr>
                <a:spLocks noChangeArrowheads="1"/>
              </p:cNvSpPr>
              <p:nvPr/>
            </p:nvSpPr>
            <p:spPr bwMode="auto">
              <a:xfrm>
                <a:off x="4306905" y="3243509"/>
                <a:ext cx="97901" cy="128230"/>
              </a:xfrm>
              <a:custGeom>
                <a:avLst/>
                <a:gdLst>
                  <a:gd name="T0" fmla="*/ 260 w 428"/>
                  <a:gd name="T1" fmla="*/ 0 h 558"/>
                  <a:gd name="T2" fmla="*/ 260 w 428"/>
                  <a:gd name="T3" fmla="*/ 0 h 558"/>
                  <a:gd name="T4" fmla="*/ 409 w 428"/>
                  <a:gd name="T5" fmla="*/ 112 h 558"/>
                  <a:gd name="T6" fmla="*/ 371 w 428"/>
                  <a:gd name="T7" fmla="*/ 242 h 558"/>
                  <a:gd name="T8" fmla="*/ 335 w 428"/>
                  <a:gd name="T9" fmla="*/ 334 h 558"/>
                  <a:gd name="T10" fmla="*/ 409 w 428"/>
                  <a:gd name="T11" fmla="*/ 464 h 558"/>
                  <a:gd name="T12" fmla="*/ 335 w 428"/>
                  <a:gd name="T13" fmla="*/ 501 h 558"/>
                  <a:gd name="T14" fmla="*/ 205 w 428"/>
                  <a:gd name="T15" fmla="*/ 520 h 558"/>
                  <a:gd name="T16" fmla="*/ 38 w 428"/>
                  <a:gd name="T17" fmla="*/ 520 h 558"/>
                  <a:gd name="T18" fmla="*/ 19 w 428"/>
                  <a:gd name="T19" fmla="*/ 316 h 558"/>
                  <a:gd name="T20" fmla="*/ 112 w 428"/>
                  <a:gd name="T21" fmla="*/ 149 h 558"/>
                  <a:gd name="T22" fmla="*/ 186 w 428"/>
                  <a:gd name="T23" fmla="*/ 112 h 558"/>
                  <a:gd name="T24" fmla="*/ 260 w 428"/>
                  <a:gd name="T25"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558">
                    <a:moveTo>
                      <a:pt x="260" y="0"/>
                    </a:moveTo>
                    <a:lnTo>
                      <a:pt x="260" y="0"/>
                    </a:lnTo>
                    <a:cubicBezTo>
                      <a:pt x="260" y="0"/>
                      <a:pt x="409" y="19"/>
                      <a:pt x="409" y="112"/>
                    </a:cubicBezTo>
                    <a:cubicBezTo>
                      <a:pt x="427" y="186"/>
                      <a:pt x="409" y="204"/>
                      <a:pt x="371" y="242"/>
                    </a:cubicBezTo>
                    <a:cubicBezTo>
                      <a:pt x="335" y="279"/>
                      <a:pt x="316" y="279"/>
                      <a:pt x="335" y="334"/>
                    </a:cubicBezTo>
                    <a:cubicBezTo>
                      <a:pt x="371" y="390"/>
                      <a:pt x="409" y="464"/>
                      <a:pt x="409" y="464"/>
                    </a:cubicBezTo>
                    <a:cubicBezTo>
                      <a:pt x="409" y="464"/>
                      <a:pt x="371" y="483"/>
                      <a:pt x="335" y="501"/>
                    </a:cubicBezTo>
                    <a:cubicBezTo>
                      <a:pt x="279" y="520"/>
                      <a:pt x="260" y="520"/>
                      <a:pt x="205" y="520"/>
                    </a:cubicBezTo>
                    <a:cubicBezTo>
                      <a:pt x="167" y="539"/>
                      <a:pt x="56" y="557"/>
                      <a:pt x="38" y="520"/>
                    </a:cubicBezTo>
                    <a:cubicBezTo>
                      <a:pt x="38" y="483"/>
                      <a:pt x="0" y="390"/>
                      <a:pt x="19" y="316"/>
                    </a:cubicBezTo>
                    <a:cubicBezTo>
                      <a:pt x="38" y="260"/>
                      <a:pt x="112" y="149"/>
                      <a:pt x="112" y="149"/>
                    </a:cubicBezTo>
                    <a:cubicBezTo>
                      <a:pt x="112" y="149"/>
                      <a:pt x="167" y="130"/>
                      <a:pt x="186" y="112"/>
                    </a:cubicBezTo>
                    <a:cubicBezTo>
                      <a:pt x="223" y="93"/>
                      <a:pt x="260" y="19"/>
                      <a:pt x="260" y="0"/>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1" name="Freeform 48">
                <a:extLst>
                  <a:ext uri="{FF2B5EF4-FFF2-40B4-BE49-F238E27FC236}">
                    <a16:creationId xmlns:a16="http://schemas.microsoft.com/office/drawing/2014/main" id="{674BB7EF-4BEC-6C19-9513-B95639957B1E}"/>
                  </a:ext>
                </a:extLst>
              </p:cNvPr>
              <p:cNvSpPr>
                <a:spLocks noChangeArrowheads="1"/>
              </p:cNvSpPr>
              <p:nvPr/>
            </p:nvSpPr>
            <p:spPr bwMode="auto">
              <a:xfrm>
                <a:off x="4362416" y="4687353"/>
                <a:ext cx="450142" cy="819861"/>
              </a:xfrm>
              <a:custGeom>
                <a:avLst/>
                <a:gdLst>
                  <a:gd name="T0" fmla="*/ 1596 w 1968"/>
                  <a:gd name="T1" fmla="*/ 75 h 3582"/>
                  <a:gd name="T2" fmla="*/ 1596 w 1968"/>
                  <a:gd name="T3" fmla="*/ 75 h 3582"/>
                  <a:gd name="T4" fmla="*/ 1504 w 1968"/>
                  <a:gd name="T5" fmla="*/ 186 h 3582"/>
                  <a:gd name="T6" fmla="*/ 1466 w 1968"/>
                  <a:gd name="T7" fmla="*/ 446 h 3582"/>
                  <a:gd name="T8" fmla="*/ 1318 w 1968"/>
                  <a:gd name="T9" fmla="*/ 465 h 3582"/>
                  <a:gd name="T10" fmla="*/ 1262 w 1968"/>
                  <a:gd name="T11" fmla="*/ 706 h 3582"/>
                  <a:gd name="T12" fmla="*/ 1188 w 1968"/>
                  <a:gd name="T13" fmla="*/ 650 h 3582"/>
                  <a:gd name="T14" fmla="*/ 1133 w 1968"/>
                  <a:gd name="T15" fmla="*/ 854 h 3582"/>
                  <a:gd name="T16" fmla="*/ 1077 w 1968"/>
                  <a:gd name="T17" fmla="*/ 836 h 3582"/>
                  <a:gd name="T18" fmla="*/ 1039 w 1968"/>
                  <a:gd name="T19" fmla="*/ 910 h 3582"/>
                  <a:gd name="T20" fmla="*/ 743 w 1968"/>
                  <a:gd name="T21" fmla="*/ 928 h 3582"/>
                  <a:gd name="T22" fmla="*/ 502 w 1968"/>
                  <a:gd name="T23" fmla="*/ 1077 h 3582"/>
                  <a:gd name="T24" fmla="*/ 390 w 1968"/>
                  <a:gd name="T25" fmla="*/ 1225 h 3582"/>
                  <a:gd name="T26" fmla="*/ 297 w 1968"/>
                  <a:gd name="T27" fmla="*/ 1652 h 3582"/>
                  <a:gd name="T28" fmla="*/ 372 w 1968"/>
                  <a:gd name="T29" fmla="*/ 2152 h 3582"/>
                  <a:gd name="T30" fmla="*/ 56 w 1968"/>
                  <a:gd name="T31" fmla="*/ 2486 h 3582"/>
                  <a:gd name="T32" fmla="*/ 94 w 1968"/>
                  <a:gd name="T33" fmla="*/ 3117 h 3582"/>
                  <a:gd name="T34" fmla="*/ 186 w 1968"/>
                  <a:gd name="T35" fmla="*/ 3284 h 3582"/>
                  <a:gd name="T36" fmla="*/ 316 w 1968"/>
                  <a:gd name="T37" fmla="*/ 3525 h 3582"/>
                  <a:gd name="T38" fmla="*/ 594 w 1968"/>
                  <a:gd name="T39" fmla="*/ 3525 h 3582"/>
                  <a:gd name="T40" fmla="*/ 854 w 1968"/>
                  <a:gd name="T41" fmla="*/ 3395 h 3582"/>
                  <a:gd name="T42" fmla="*/ 1021 w 1968"/>
                  <a:gd name="T43" fmla="*/ 2968 h 3582"/>
                  <a:gd name="T44" fmla="*/ 1374 w 1968"/>
                  <a:gd name="T45" fmla="*/ 2264 h 3582"/>
                  <a:gd name="T46" fmla="*/ 1633 w 1968"/>
                  <a:gd name="T47" fmla="*/ 1522 h 3582"/>
                  <a:gd name="T48" fmla="*/ 1596 w 1968"/>
                  <a:gd name="T49" fmla="*/ 1336 h 3582"/>
                  <a:gd name="T50" fmla="*/ 1745 w 1968"/>
                  <a:gd name="T51" fmla="*/ 1132 h 3582"/>
                  <a:gd name="T52" fmla="*/ 1930 w 1968"/>
                  <a:gd name="T53" fmla="*/ 1039 h 3582"/>
                  <a:gd name="T54" fmla="*/ 1893 w 1968"/>
                  <a:gd name="T55" fmla="*/ 761 h 3582"/>
                  <a:gd name="T56" fmla="*/ 1819 w 1968"/>
                  <a:gd name="T57" fmla="*/ 371 h 3582"/>
                  <a:gd name="T58" fmla="*/ 1596 w 1968"/>
                  <a:gd name="T59" fmla="*/ 75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3582">
                    <a:moveTo>
                      <a:pt x="1596" y="75"/>
                    </a:moveTo>
                    <a:lnTo>
                      <a:pt x="1596" y="75"/>
                    </a:lnTo>
                    <a:cubicBezTo>
                      <a:pt x="1596" y="75"/>
                      <a:pt x="1504" y="75"/>
                      <a:pt x="1504" y="186"/>
                    </a:cubicBezTo>
                    <a:cubicBezTo>
                      <a:pt x="1504" y="279"/>
                      <a:pt x="1522" y="390"/>
                      <a:pt x="1466" y="446"/>
                    </a:cubicBezTo>
                    <a:cubicBezTo>
                      <a:pt x="1410" y="483"/>
                      <a:pt x="1318" y="353"/>
                      <a:pt x="1318" y="465"/>
                    </a:cubicBezTo>
                    <a:cubicBezTo>
                      <a:pt x="1318" y="576"/>
                      <a:pt x="1299" y="706"/>
                      <a:pt x="1262" y="706"/>
                    </a:cubicBezTo>
                    <a:cubicBezTo>
                      <a:pt x="1225" y="706"/>
                      <a:pt x="1207" y="594"/>
                      <a:pt x="1188" y="650"/>
                    </a:cubicBezTo>
                    <a:cubicBezTo>
                      <a:pt x="1151" y="706"/>
                      <a:pt x="1133" y="854"/>
                      <a:pt x="1133" y="854"/>
                    </a:cubicBezTo>
                    <a:cubicBezTo>
                      <a:pt x="1077" y="836"/>
                      <a:pt x="1077" y="836"/>
                      <a:pt x="1077" y="836"/>
                    </a:cubicBezTo>
                    <a:cubicBezTo>
                      <a:pt x="1077" y="836"/>
                      <a:pt x="1095" y="891"/>
                      <a:pt x="1039" y="910"/>
                    </a:cubicBezTo>
                    <a:cubicBezTo>
                      <a:pt x="965" y="928"/>
                      <a:pt x="854" y="910"/>
                      <a:pt x="743" y="928"/>
                    </a:cubicBezTo>
                    <a:cubicBezTo>
                      <a:pt x="613" y="965"/>
                      <a:pt x="502" y="1077"/>
                      <a:pt x="502" y="1077"/>
                    </a:cubicBezTo>
                    <a:cubicBezTo>
                      <a:pt x="502" y="1077"/>
                      <a:pt x="409" y="1132"/>
                      <a:pt x="390" y="1225"/>
                    </a:cubicBezTo>
                    <a:cubicBezTo>
                      <a:pt x="372" y="1336"/>
                      <a:pt x="297" y="1466"/>
                      <a:pt x="297" y="1652"/>
                    </a:cubicBezTo>
                    <a:cubicBezTo>
                      <a:pt x="297" y="1837"/>
                      <a:pt x="446" y="2078"/>
                      <a:pt x="372" y="2152"/>
                    </a:cubicBezTo>
                    <a:cubicBezTo>
                      <a:pt x="279" y="2245"/>
                      <a:pt x="112" y="2301"/>
                      <a:pt x="56" y="2486"/>
                    </a:cubicBezTo>
                    <a:cubicBezTo>
                      <a:pt x="0" y="2691"/>
                      <a:pt x="38" y="3006"/>
                      <a:pt x="94" y="3117"/>
                    </a:cubicBezTo>
                    <a:cubicBezTo>
                      <a:pt x="149" y="3228"/>
                      <a:pt x="205" y="3228"/>
                      <a:pt x="186" y="3284"/>
                    </a:cubicBezTo>
                    <a:cubicBezTo>
                      <a:pt x="149" y="3340"/>
                      <a:pt x="168" y="3488"/>
                      <a:pt x="316" y="3525"/>
                    </a:cubicBezTo>
                    <a:cubicBezTo>
                      <a:pt x="465" y="3581"/>
                      <a:pt x="465" y="3525"/>
                      <a:pt x="594" y="3525"/>
                    </a:cubicBezTo>
                    <a:cubicBezTo>
                      <a:pt x="706" y="3525"/>
                      <a:pt x="780" y="3544"/>
                      <a:pt x="854" y="3395"/>
                    </a:cubicBezTo>
                    <a:cubicBezTo>
                      <a:pt x="928" y="3247"/>
                      <a:pt x="1003" y="3080"/>
                      <a:pt x="1021" y="2968"/>
                    </a:cubicBezTo>
                    <a:cubicBezTo>
                      <a:pt x="1039" y="2839"/>
                      <a:pt x="1299" y="2412"/>
                      <a:pt x="1374" y="2264"/>
                    </a:cubicBezTo>
                    <a:cubicBezTo>
                      <a:pt x="1448" y="2097"/>
                      <a:pt x="1633" y="1633"/>
                      <a:pt x="1633" y="1522"/>
                    </a:cubicBezTo>
                    <a:cubicBezTo>
                      <a:pt x="1633" y="1410"/>
                      <a:pt x="1596" y="1410"/>
                      <a:pt x="1596" y="1336"/>
                    </a:cubicBezTo>
                    <a:cubicBezTo>
                      <a:pt x="1615" y="1262"/>
                      <a:pt x="1689" y="1169"/>
                      <a:pt x="1745" y="1132"/>
                    </a:cubicBezTo>
                    <a:cubicBezTo>
                      <a:pt x="1819" y="1095"/>
                      <a:pt x="1875" y="1039"/>
                      <a:pt x="1930" y="1039"/>
                    </a:cubicBezTo>
                    <a:cubicBezTo>
                      <a:pt x="1967" y="1039"/>
                      <a:pt x="1893" y="854"/>
                      <a:pt x="1893" y="761"/>
                    </a:cubicBezTo>
                    <a:cubicBezTo>
                      <a:pt x="1893" y="668"/>
                      <a:pt x="1911" y="501"/>
                      <a:pt x="1819" y="371"/>
                    </a:cubicBezTo>
                    <a:cubicBezTo>
                      <a:pt x="1745" y="223"/>
                      <a:pt x="1745" y="0"/>
                      <a:pt x="1596" y="75"/>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2" name="Freeform 49">
                <a:extLst>
                  <a:ext uri="{FF2B5EF4-FFF2-40B4-BE49-F238E27FC236}">
                    <a16:creationId xmlns:a16="http://schemas.microsoft.com/office/drawing/2014/main" id="{4CF3804D-0464-B26D-8815-527974332A69}"/>
                  </a:ext>
                </a:extLst>
              </p:cNvPr>
              <p:cNvSpPr>
                <a:spLocks noChangeArrowheads="1"/>
              </p:cNvSpPr>
              <p:nvPr/>
            </p:nvSpPr>
            <p:spPr bwMode="auto">
              <a:xfrm>
                <a:off x="4863023" y="5252775"/>
                <a:ext cx="51473" cy="46445"/>
              </a:xfrm>
              <a:custGeom>
                <a:avLst/>
                <a:gdLst>
                  <a:gd name="T0" fmla="*/ 37 w 223"/>
                  <a:gd name="T1" fmla="*/ 55 h 205"/>
                  <a:gd name="T2" fmla="*/ 37 w 223"/>
                  <a:gd name="T3" fmla="*/ 55 h 205"/>
                  <a:gd name="T4" fmla="*/ 74 w 223"/>
                  <a:gd name="T5" fmla="*/ 185 h 205"/>
                  <a:gd name="T6" fmla="*/ 148 w 223"/>
                  <a:gd name="T7" fmla="*/ 55 h 205"/>
                  <a:gd name="T8" fmla="*/ 37 w 223"/>
                  <a:gd name="T9" fmla="*/ 55 h 205"/>
                </a:gdLst>
                <a:ahLst/>
                <a:cxnLst>
                  <a:cxn ang="0">
                    <a:pos x="T0" y="T1"/>
                  </a:cxn>
                  <a:cxn ang="0">
                    <a:pos x="T2" y="T3"/>
                  </a:cxn>
                  <a:cxn ang="0">
                    <a:pos x="T4" y="T5"/>
                  </a:cxn>
                  <a:cxn ang="0">
                    <a:pos x="T6" y="T7"/>
                  </a:cxn>
                  <a:cxn ang="0">
                    <a:pos x="T8" y="T9"/>
                  </a:cxn>
                </a:cxnLst>
                <a:rect l="0" t="0" r="r" b="b"/>
                <a:pathLst>
                  <a:path w="223" h="205">
                    <a:moveTo>
                      <a:pt x="37" y="55"/>
                    </a:moveTo>
                    <a:lnTo>
                      <a:pt x="37" y="55"/>
                    </a:lnTo>
                    <a:cubicBezTo>
                      <a:pt x="37" y="55"/>
                      <a:pt x="0" y="204"/>
                      <a:pt x="74" y="185"/>
                    </a:cubicBezTo>
                    <a:cubicBezTo>
                      <a:pt x="130" y="167"/>
                      <a:pt x="222" y="93"/>
                      <a:pt x="148" y="55"/>
                    </a:cubicBezTo>
                    <a:cubicBezTo>
                      <a:pt x="74" y="18"/>
                      <a:pt x="37" y="0"/>
                      <a:pt x="37" y="55"/>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3" name="Freeform 50">
                <a:extLst>
                  <a:ext uri="{FF2B5EF4-FFF2-40B4-BE49-F238E27FC236}">
                    <a16:creationId xmlns:a16="http://schemas.microsoft.com/office/drawing/2014/main" id="{FA3C6E26-BE92-91C0-4325-F0121EAF3A1C}"/>
                  </a:ext>
                </a:extLst>
              </p:cNvPr>
              <p:cNvSpPr>
                <a:spLocks noChangeArrowheads="1"/>
              </p:cNvSpPr>
              <p:nvPr/>
            </p:nvSpPr>
            <p:spPr bwMode="auto">
              <a:xfrm>
                <a:off x="4974044" y="5214407"/>
                <a:ext cx="51473" cy="42407"/>
              </a:xfrm>
              <a:custGeom>
                <a:avLst/>
                <a:gdLst>
                  <a:gd name="T0" fmla="*/ 93 w 223"/>
                  <a:gd name="T1" fmla="*/ 37 h 186"/>
                  <a:gd name="T2" fmla="*/ 93 w 223"/>
                  <a:gd name="T3" fmla="*/ 37 h 186"/>
                  <a:gd name="T4" fmla="*/ 19 w 223"/>
                  <a:gd name="T5" fmla="*/ 55 h 186"/>
                  <a:gd name="T6" fmla="*/ 93 w 223"/>
                  <a:gd name="T7" fmla="*/ 148 h 186"/>
                  <a:gd name="T8" fmla="*/ 204 w 223"/>
                  <a:gd name="T9" fmla="*/ 55 h 186"/>
                  <a:gd name="T10" fmla="*/ 93 w 223"/>
                  <a:gd name="T11" fmla="*/ 37 h 186"/>
                </a:gdLst>
                <a:ahLst/>
                <a:cxnLst>
                  <a:cxn ang="0">
                    <a:pos x="T0" y="T1"/>
                  </a:cxn>
                  <a:cxn ang="0">
                    <a:pos x="T2" y="T3"/>
                  </a:cxn>
                  <a:cxn ang="0">
                    <a:pos x="T4" y="T5"/>
                  </a:cxn>
                  <a:cxn ang="0">
                    <a:pos x="T6" y="T7"/>
                  </a:cxn>
                  <a:cxn ang="0">
                    <a:pos x="T8" y="T9"/>
                  </a:cxn>
                  <a:cxn ang="0">
                    <a:pos x="T10" y="T11"/>
                  </a:cxn>
                </a:cxnLst>
                <a:rect l="0" t="0" r="r" b="b"/>
                <a:pathLst>
                  <a:path w="223" h="186">
                    <a:moveTo>
                      <a:pt x="93" y="37"/>
                    </a:moveTo>
                    <a:lnTo>
                      <a:pt x="93" y="37"/>
                    </a:lnTo>
                    <a:cubicBezTo>
                      <a:pt x="93" y="37"/>
                      <a:pt x="37" y="0"/>
                      <a:pt x="19" y="55"/>
                    </a:cubicBezTo>
                    <a:cubicBezTo>
                      <a:pt x="0" y="111"/>
                      <a:pt x="37" y="185"/>
                      <a:pt x="93" y="148"/>
                    </a:cubicBezTo>
                    <a:cubicBezTo>
                      <a:pt x="148" y="111"/>
                      <a:pt x="186" y="111"/>
                      <a:pt x="204" y="55"/>
                    </a:cubicBezTo>
                    <a:cubicBezTo>
                      <a:pt x="222" y="0"/>
                      <a:pt x="186" y="0"/>
                      <a:pt x="93" y="37"/>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4" name="Freeform 51">
                <a:extLst>
                  <a:ext uri="{FF2B5EF4-FFF2-40B4-BE49-F238E27FC236}">
                    <a16:creationId xmlns:a16="http://schemas.microsoft.com/office/drawing/2014/main" id="{11B9BE77-784D-D977-896F-DD661A14022D}"/>
                  </a:ext>
                </a:extLst>
              </p:cNvPr>
              <p:cNvSpPr>
                <a:spLocks noChangeArrowheads="1"/>
              </p:cNvSpPr>
              <p:nvPr/>
            </p:nvSpPr>
            <p:spPr bwMode="auto">
              <a:xfrm>
                <a:off x="4986156" y="4258239"/>
                <a:ext cx="51473" cy="55532"/>
              </a:xfrm>
              <a:custGeom>
                <a:avLst/>
                <a:gdLst>
                  <a:gd name="T0" fmla="*/ 37 w 223"/>
                  <a:gd name="T1" fmla="*/ 37 h 242"/>
                  <a:gd name="T2" fmla="*/ 37 w 223"/>
                  <a:gd name="T3" fmla="*/ 37 h 242"/>
                  <a:gd name="T4" fmla="*/ 18 w 223"/>
                  <a:gd name="T5" fmla="*/ 148 h 242"/>
                  <a:gd name="T6" fmla="*/ 92 w 223"/>
                  <a:gd name="T7" fmla="*/ 241 h 242"/>
                  <a:gd name="T8" fmla="*/ 185 w 223"/>
                  <a:gd name="T9" fmla="*/ 148 h 242"/>
                  <a:gd name="T10" fmla="*/ 37 w 223"/>
                  <a:gd name="T11" fmla="*/ 37 h 242"/>
                </a:gdLst>
                <a:ahLst/>
                <a:cxnLst>
                  <a:cxn ang="0">
                    <a:pos x="T0" y="T1"/>
                  </a:cxn>
                  <a:cxn ang="0">
                    <a:pos x="T2" y="T3"/>
                  </a:cxn>
                  <a:cxn ang="0">
                    <a:pos x="T4" y="T5"/>
                  </a:cxn>
                  <a:cxn ang="0">
                    <a:pos x="T6" y="T7"/>
                  </a:cxn>
                  <a:cxn ang="0">
                    <a:pos x="T8" y="T9"/>
                  </a:cxn>
                  <a:cxn ang="0">
                    <a:pos x="T10" y="T11"/>
                  </a:cxn>
                </a:cxnLst>
                <a:rect l="0" t="0" r="r" b="b"/>
                <a:pathLst>
                  <a:path w="223" h="242">
                    <a:moveTo>
                      <a:pt x="37" y="37"/>
                    </a:moveTo>
                    <a:lnTo>
                      <a:pt x="37" y="37"/>
                    </a:lnTo>
                    <a:cubicBezTo>
                      <a:pt x="0" y="56"/>
                      <a:pt x="18" y="148"/>
                      <a:pt x="18" y="148"/>
                    </a:cubicBezTo>
                    <a:cubicBezTo>
                      <a:pt x="18" y="148"/>
                      <a:pt x="0" y="241"/>
                      <a:pt x="92" y="241"/>
                    </a:cubicBezTo>
                    <a:cubicBezTo>
                      <a:pt x="166" y="241"/>
                      <a:pt x="222" y="186"/>
                      <a:pt x="185" y="148"/>
                    </a:cubicBezTo>
                    <a:cubicBezTo>
                      <a:pt x="148" y="112"/>
                      <a:pt x="92" y="0"/>
                      <a:pt x="37" y="37"/>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5" name="Freeform 52">
                <a:extLst>
                  <a:ext uri="{FF2B5EF4-FFF2-40B4-BE49-F238E27FC236}">
                    <a16:creationId xmlns:a16="http://schemas.microsoft.com/office/drawing/2014/main" id="{446F35EF-BD03-8A89-0D7E-85FB835F5602}"/>
                  </a:ext>
                </a:extLst>
              </p:cNvPr>
              <p:cNvSpPr>
                <a:spLocks noChangeArrowheads="1"/>
              </p:cNvSpPr>
              <p:nvPr/>
            </p:nvSpPr>
            <p:spPr bwMode="auto">
              <a:xfrm>
                <a:off x="766327" y="3193025"/>
                <a:ext cx="34316" cy="59572"/>
              </a:xfrm>
              <a:custGeom>
                <a:avLst/>
                <a:gdLst>
                  <a:gd name="T0" fmla="*/ 36 w 149"/>
                  <a:gd name="T1" fmla="*/ 19 h 261"/>
                  <a:gd name="T2" fmla="*/ 36 w 149"/>
                  <a:gd name="T3" fmla="*/ 19 h 261"/>
                  <a:gd name="T4" fmla="*/ 0 w 149"/>
                  <a:gd name="T5" fmla="*/ 148 h 261"/>
                  <a:gd name="T6" fmla="*/ 111 w 149"/>
                  <a:gd name="T7" fmla="*/ 204 h 261"/>
                  <a:gd name="T8" fmla="*/ 74 w 149"/>
                  <a:gd name="T9" fmla="*/ 93 h 261"/>
                  <a:gd name="T10" fmla="*/ 36 w 149"/>
                  <a:gd name="T11" fmla="*/ 19 h 261"/>
                </a:gdLst>
                <a:ahLst/>
                <a:cxnLst>
                  <a:cxn ang="0">
                    <a:pos x="T0" y="T1"/>
                  </a:cxn>
                  <a:cxn ang="0">
                    <a:pos x="T2" y="T3"/>
                  </a:cxn>
                  <a:cxn ang="0">
                    <a:pos x="T4" y="T5"/>
                  </a:cxn>
                  <a:cxn ang="0">
                    <a:pos x="T6" y="T7"/>
                  </a:cxn>
                  <a:cxn ang="0">
                    <a:pos x="T8" y="T9"/>
                  </a:cxn>
                  <a:cxn ang="0">
                    <a:pos x="T10" y="T11"/>
                  </a:cxn>
                </a:cxnLst>
                <a:rect l="0" t="0" r="r" b="b"/>
                <a:pathLst>
                  <a:path w="149" h="261">
                    <a:moveTo>
                      <a:pt x="36" y="19"/>
                    </a:moveTo>
                    <a:lnTo>
                      <a:pt x="36" y="19"/>
                    </a:lnTo>
                    <a:cubicBezTo>
                      <a:pt x="36" y="19"/>
                      <a:pt x="0" y="111"/>
                      <a:pt x="0" y="148"/>
                    </a:cubicBezTo>
                    <a:cubicBezTo>
                      <a:pt x="0" y="185"/>
                      <a:pt x="74" y="260"/>
                      <a:pt x="111" y="204"/>
                    </a:cubicBezTo>
                    <a:cubicBezTo>
                      <a:pt x="148" y="130"/>
                      <a:pt x="74" y="93"/>
                      <a:pt x="74" y="93"/>
                    </a:cubicBezTo>
                    <a:cubicBezTo>
                      <a:pt x="74" y="93"/>
                      <a:pt x="74" y="0"/>
                      <a:pt x="36" y="19"/>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6" name="Freeform 53">
                <a:extLst>
                  <a:ext uri="{FF2B5EF4-FFF2-40B4-BE49-F238E27FC236}">
                    <a16:creationId xmlns:a16="http://schemas.microsoft.com/office/drawing/2014/main" id="{CC8A6B31-F19C-04F9-33FF-71F1E07B9A7D}"/>
                  </a:ext>
                </a:extLst>
              </p:cNvPr>
              <p:cNvSpPr>
                <a:spLocks noChangeArrowheads="1"/>
              </p:cNvSpPr>
              <p:nvPr/>
            </p:nvSpPr>
            <p:spPr bwMode="auto">
              <a:xfrm>
                <a:off x="1072141" y="2355999"/>
                <a:ext cx="55510" cy="26252"/>
              </a:xfrm>
              <a:custGeom>
                <a:avLst/>
                <a:gdLst>
                  <a:gd name="T0" fmla="*/ 93 w 242"/>
                  <a:gd name="T1" fmla="*/ 0 h 113"/>
                  <a:gd name="T2" fmla="*/ 93 w 242"/>
                  <a:gd name="T3" fmla="*/ 0 h 113"/>
                  <a:gd name="T4" fmla="*/ 19 w 242"/>
                  <a:gd name="T5" fmla="*/ 56 h 113"/>
                  <a:gd name="T6" fmla="*/ 130 w 242"/>
                  <a:gd name="T7" fmla="*/ 112 h 113"/>
                  <a:gd name="T8" fmla="*/ 93 w 242"/>
                  <a:gd name="T9" fmla="*/ 0 h 113"/>
                </a:gdLst>
                <a:ahLst/>
                <a:cxnLst>
                  <a:cxn ang="0">
                    <a:pos x="T0" y="T1"/>
                  </a:cxn>
                  <a:cxn ang="0">
                    <a:pos x="T2" y="T3"/>
                  </a:cxn>
                  <a:cxn ang="0">
                    <a:pos x="T4" y="T5"/>
                  </a:cxn>
                  <a:cxn ang="0">
                    <a:pos x="T6" y="T7"/>
                  </a:cxn>
                  <a:cxn ang="0">
                    <a:pos x="T8" y="T9"/>
                  </a:cxn>
                </a:cxnLst>
                <a:rect l="0" t="0" r="r" b="b"/>
                <a:pathLst>
                  <a:path w="242" h="113">
                    <a:moveTo>
                      <a:pt x="93" y="0"/>
                    </a:moveTo>
                    <a:lnTo>
                      <a:pt x="93" y="0"/>
                    </a:lnTo>
                    <a:cubicBezTo>
                      <a:pt x="93" y="0"/>
                      <a:pt x="0" y="19"/>
                      <a:pt x="19" y="56"/>
                    </a:cubicBezTo>
                    <a:cubicBezTo>
                      <a:pt x="55" y="93"/>
                      <a:pt x="130" y="112"/>
                      <a:pt x="130" y="112"/>
                    </a:cubicBezTo>
                    <a:cubicBezTo>
                      <a:pt x="130" y="112"/>
                      <a:pt x="241" y="19"/>
                      <a:pt x="93" y="0"/>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7" name="Freeform 54">
                <a:extLst>
                  <a:ext uri="{FF2B5EF4-FFF2-40B4-BE49-F238E27FC236}">
                    <a16:creationId xmlns:a16="http://schemas.microsoft.com/office/drawing/2014/main" id="{80D81C27-E73E-316C-301B-EEFE9948F621}"/>
                  </a:ext>
                </a:extLst>
              </p:cNvPr>
              <p:cNvSpPr>
                <a:spLocks noChangeArrowheads="1"/>
              </p:cNvSpPr>
              <p:nvPr/>
            </p:nvSpPr>
            <p:spPr bwMode="auto">
              <a:xfrm>
                <a:off x="1025714" y="2334795"/>
                <a:ext cx="30279" cy="13126"/>
              </a:xfrm>
              <a:custGeom>
                <a:avLst/>
                <a:gdLst>
                  <a:gd name="T0" fmla="*/ 0 w 131"/>
                  <a:gd name="T1" fmla="*/ 0 h 56"/>
                  <a:gd name="T2" fmla="*/ 0 w 131"/>
                  <a:gd name="T3" fmla="*/ 0 h 56"/>
                  <a:gd name="T4" fmla="*/ 18 w 131"/>
                  <a:gd name="T5" fmla="*/ 55 h 56"/>
                  <a:gd name="T6" fmla="*/ 0 w 131"/>
                  <a:gd name="T7" fmla="*/ 0 h 56"/>
                </a:gdLst>
                <a:ahLst/>
                <a:cxnLst>
                  <a:cxn ang="0">
                    <a:pos x="T0" y="T1"/>
                  </a:cxn>
                  <a:cxn ang="0">
                    <a:pos x="T2" y="T3"/>
                  </a:cxn>
                  <a:cxn ang="0">
                    <a:pos x="T4" y="T5"/>
                  </a:cxn>
                  <a:cxn ang="0">
                    <a:pos x="T6" y="T7"/>
                  </a:cxn>
                </a:cxnLst>
                <a:rect l="0" t="0" r="r" b="b"/>
                <a:pathLst>
                  <a:path w="131" h="56">
                    <a:moveTo>
                      <a:pt x="0" y="0"/>
                    </a:moveTo>
                    <a:lnTo>
                      <a:pt x="0" y="0"/>
                    </a:lnTo>
                    <a:cubicBezTo>
                      <a:pt x="18" y="55"/>
                      <a:pt x="18" y="55"/>
                      <a:pt x="18" y="55"/>
                    </a:cubicBezTo>
                    <a:cubicBezTo>
                      <a:pt x="18" y="55"/>
                      <a:pt x="130" y="0"/>
                      <a:pt x="0" y="0"/>
                    </a:cubicBezTo>
                  </a:path>
                </a:pathLst>
              </a:custGeom>
              <a:solidFill>
                <a:schemeClr val="bg1">
                  <a:lumMod val="85000"/>
                </a:schemeClr>
              </a:solidFill>
              <a:ln w="12700" cap="flat">
                <a:solidFill>
                  <a:schemeClr val="bg1"/>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8" name="Freeform 55">
                <a:extLst>
                  <a:ext uri="{FF2B5EF4-FFF2-40B4-BE49-F238E27FC236}">
                    <a16:creationId xmlns:a16="http://schemas.microsoft.com/office/drawing/2014/main" id="{8F139B90-E3E2-01A0-F263-AA051198770E}"/>
                  </a:ext>
                </a:extLst>
              </p:cNvPr>
              <p:cNvSpPr>
                <a:spLocks noChangeArrowheads="1"/>
              </p:cNvSpPr>
              <p:nvPr/>
            </p:nvSpPr>
            <p:spPr bwMode="auto">
              <a:xfrm>
                <a:off x="1220506" y="2351960"/>
                <a:ext cx="34316" cy="42407"/>
              </a:xfrm>
              <a:custGeom>
                <a:avLst/>
                <a:gdLst>
                  <a:gd name="T0" fmla="*/ 56 w 149"/>
                  <a:gd name="T1" fmla="*/ 0 h 186"/>
                  <a:gd name="T2" fmla="*/ 56 w 149"/>
                  <a:gd name="T3" fmla="*/ 0 h 186"/>
                  <a:gd name="T4" fmla="*/ 0 w 149"/>
                  <a:gd name="T5" fmla="*/ 74 h 186"/>
                  <a:gd name="T6" fmla="*/ 74 w 149"/>
                  <a:gd name="T7" fmla="*/ 111 h 186"/>
                  <a:gd name="T8" fmla="*/ 56 w 149"/>
                  <a:gd name="T9" fmla="*/ 0 h 186"/>
                </a:gdLst>
                <a:ahLst/>
                <a:cxnLst>
                  <a:cxn ang="0">
                    <a:pos x="T0" y="T1"/>
                  </a:cxn>
                  <a:cxn ang="0">
                    <a:pos x="T2" y="T3"/>
                  </a:cxn>
                  <a:cxn ang="0">
                    <a:pos x="T4" y="T5"/>
                  </a:cxn>
                  <a:cxn ang="0">
                    <a:pos x="T6" y="T7"/>
                  </a:cxn>
                  <a:cxn ang="0">
                    <a:pos x="T8" y="T9"/>
                  </a:cxn>
                </a:cxnLst>
                <a:rect l="0" t="0" r="r" b="b"/>
                <a:pathLst>
                  <a:path w="149" h="186">
                    <a:moveTo>
                      <a:pt x="56" y="0"/>
                    </a:moveTo>
                    <a:lnTo>
                      <a:pt x="56" y="0"/>
                    </a:lnTo>
                    <a:cubicBezTo>
                      <a:pt x="0" y="74"/>
                      <a:pt x="0" y="74"/>
                      <a:pt x="0" y="74"/>
                    </a:cubicBezTo>
                    <a:cubicBezTo>
                      <a:pt x="0" y="74"/>
                      <a:pt x="37" y="185"/>
                      <a:pt x="74" y="111"/>
                    </a:cubicBezTo>
                    <a:cubicBezTo>
                      <a:pt x="93" y="37"/>
                      <a:pt x="148" y="0"/>
                      <a:pt x="56" y="0"/>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79" name="Freeform 56">
                <a:extLst>
                  <a:ext uri="{FF2B5EF4-FFF2-40B4-BE49-F238E27FC236}">
                    <a16:creationId xmlns:a16="http://schemas.microsoft.com/office/drawing/2014/main" id="{B4E3EA24-EB40-ED43-D496-826DE5146080}"/>
                  </a:ext>
                </a:extLst>
              </p:cNvPr>
              <p:cNvSpPr>
                <a:spLocks noChangeArrowheads="1"/>
              </p:cNvSpPr>
              <p:nvPr/>
            </p:nvSpPr>
            <p:spPr bwMode="auto">
              <a:xfrm>
                <a:off x="1254822" y="2305515"/>
                <a:ext cx="26241" cy="30290"/>
              </a:xfrm>
              <a:custGeom>
                <a:avLst/>
                <a:gdLst>
                  <a:gd name="T0" fmla="*/ 0 w 113"/>
                  <a:gd name="T1" fmla="*/ 0 h 131"/>
                  <a:gd name="T2" fmla="*/ 0 w 113"/>
                  <a:gd name="T3" fmla="*/ 0 h 131"/>
                  <a:gd name="T4" fmla="*/ 19 w 113"/>
                  <a:gd name="T5" fmla="*/ 130 h 131"/>
                  <a:gd name="T6" fmla="*/ 0 w 113"/>
                  <a:gd name="T7" fmla="*/ 0 h 131"/>
                </a:gdLst>
                <a:ahLst/>
                <a:cxnLst>
                  <a:cxn ang="0">
                    <a:pos x="T0" y="T1"/>
                  </a:cxn>
                  <a:cxn ang="0">
                    <a:pos x="T2" y="T3"/>
                  </a:cxn>
                  <a:cxn ang="0">
                    <a:pos x="T4" y="T5"/>
                  </a:cxn>
                  <a:cxn ang="0">
                    <a:pos x="T6" y="T7"/>
                  </a:cxn>
                </a:cxnLst>
                <a:rect l="0" t="0" r="r" b="b"/>
                <a:pathLst>
                  <a:path w="113" h="131">
                    <a:moveTo>
                      <a:pt x="0" y="0"/>
                    </a:moveTo>
                    <a:lnTo>
                      <a:pt x="0" y="0"/>
                    </a:lnTo>
                    <a:cubicBezTo>
                      <a:pt x="19" y="130"/>
                      <a:pt x="19" y="130"/>
                      <a:pt x="19" y="130"/>
                    </a:cubicBezTo>
                    <a:cubicBezTo>
                      <a:pt x="19" y="130"/>
                      <a:pt x="112" y="0"/>
                      <a:pt x="0" y="0"/>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0" name="Freeform 57">
                <a:extLst>
                  <a:ext uri="{FF2B5EF4-FFF2-40B4-BE49-F238E27FC236}">
                    <a16:creationId xmlns:a16="http://schemas.microsoft.com/office/drawing/2014/main" id="{1791E0F8-238E-5B1C-82A1-2F54A0E16155}"/>
                  </a:ext>
                </a:extLst>
              </p:cNvPr>
              <p:cNvSpPr>
                <a:spLocks noChangeArrowheads="1"/>
              </p:cNvSpPr>
              <p:nvPr/>
            </p:nvSpPr>
            <p:spPr bwMode="auto">
              <a:xfrm>
                <a:off x="1110494" y="2046027"/>
                <a:ext cx="25232" cy="42407"/>
              </a:xfrm>
              <a:custGeom>
                <a:avLst/>
                <a:gdLst>
                  <a:gd name="T0" fmla="*/ 18 w 112"/>
                  <a:gd name="T1" fmla="*/ 0 h 186"/>
                  <a:gd name="T2" fmla="*/ 18 w 112"/>
                  <a:gd name="T3" fmla="*/ 0 h 186"/>
                  <a:gd name="T4" fmla="*/ 0 w 112"/>
                  <a:gd name="T5" fmla="*/ 74 h 186"/>
                  <a:gd name="T6" fmla="*/ 111 w 112"/>
                  <a:gd name="T7" fmla="*/ 130 h 186"/>
                  <a:gd name="T8" fmla="*/ 18 w 112"/>
                  <a:gd name="T9" fmla="*/ 0 h 186"/>
                </a:gdLst>
                <a:ahLst/>
                <a:cxnLst>
                  <a:cxn ang="0">
                    <a:pos x="T0" y="T1"/>
                  </a:cxn>
                  <a:cxn ang="0">
                    <a:pos x="T2" y="T3"/>
                  </a:cxn>
                  <a:cxn ang="0">
                    <a:pos x="T4" y="T5"/>
                  </a:cxn>
                  <a:cxn ang="0">
                    <a:pos x="T6" y="T7"/>
                  </a:cxn>
                  <a:cxn ang="0">
                    <a:pos x="T8" y="T9"/>
                  </a:cxn>
                </a:cxnLst>
                <a:rect l="0" t="0" r="r" b="b"/>
                <a:pathLst>
                  <a:path w="112" h="186">
                    <a:moveTo>
                      <a:pt x="18" y="0"/>
                    </a:moveTo>
                    <a:lnTo>
                      <a:pt x="18" y="0"/>
                    </a:lnTo>
                    <a:cubicBezTo>
                      <a:pt x="0" y="74"/>
                      <a:pt x="0" y="74"/>
                      <a:pt x="0" y="74"/>
                    </a:cubicBezTo>
                    <a:cubicBezTo>
                      <a:pt x="0" y="74"/>
                      <a:pt x="111" y="185"/>
                      <a:pt x="111" y="130"/>
                    </a:cubicBezTo>
                    <a:cubicBezTo>
                      <a:pt x="111" y="74"/>
                      <a:pt x="74" y="19"/>
                      <a:pt x="18" y="0"/>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1" name="Freeform 65">
                <a:extLst>
                  <a:ext uri="{FF2B5EF4-FFF2-40B4-BE49-F238E27FC236}">
                    <a16:creationId xmlns:a16="http://schemas.microsoft.com/office/drawing/2014/main" id="{61A92A60-EE4E-0757-F57A-CF1923C7E0BB}"/>
                  </a:ext>
                </a:extLst>
              </p:cNvPr>
              <p:cNvSpPr>
                <a:spLocks noChangeArrowheads="1"/>
              </p:cNvSpPr>
              <p:nvPr/>
            </p:nvSpPr>
            <p:spPr bwMode="auto">
              <a:xfrm>
                <a:off x="1064067" y="3214228"/>
                <a:ext cx="165523" cy="51493"/>
              </a:xfrm>
              <a:custGeom>
                <a:avLst/>
                <a:gdLst>
                  <a:gd name="T0" fmla="*/ 74 w 724"/>
                  <a:gd name="T1" fmla="*/ 37 h 223"/>
                  <a:gd name="T2" fmla="*/ 74 w 724"/>
                  <a:gd name="T3" fmla="*/ 37 h 223"/>
                  <a:gd name="T4" fmla="*/ 241 w 724"/>
                  <a:gd name="T5" fmla="*/ 37 h 223"/>
                  <a:gd name="T6" fmla="*/ 501 w 724"/>
                  <a:gd name="T7" fmla="*/ 37 h 223"/>
                  <a:gd name="T8" fmla="*/ 686 w 724"/>
                  <a:gd name="T9" fmla="*/ 92 h 223"/>
                  <a:gd name="T10" fmla="*/ 575 w 724"/>
                  <a:gd name="T11" fmla="*/ 203 h 223"/>
                  <a:gd name="T12" fmla="*/ 482 w 724"/>
                  <a:gd name="T13" fmla="*/ 167 h 223"/>
                  <a:gd name="T14" fmla="*/ 278 w 724"/>
                  <a:gd name="T15" fmla="*/ 167 h 223"/>
                  <a:gd name="T16" fmla="*/ 92 w 724"/>
                  <a:gd name="T17" fmla="*/ 203 h 223"/>
                  <a:gd name="T18" fmla="*/ 0 w 724"/>
                  <a:gd name="T19" fmla="*/ 222 h 223"/>
                  <a:gd name="T20" fmla="*/ 74 w 724"/>
                  <a:gd name="T21" fmla="*/ 111 h 223"/>
                  <a:gd name="T22" fmla="*/ 74 w 724"/>
                  <a:gd name="T23"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4" h="223">
                    <a:moveTo>
                      <a:pt x="74" y="37"/>
                    </a:moveTo>
                    <a:lnTo>
                      <a:pt x="74" y="37"/>
                    </a:lnTo>
                    <a:cubicBezTo>
                      <a:pt x="74" y="37"/>
                      <a:pt x="111" y="0"/>
                      <a:pt x="241" y="37"/>
                    </a:cubicBezTo>
                    <a:cubicBezTo>
                      <a:pt x="371" y="55"/>
                      <a:pt x="389" y="37"/>
                      <a:pt x="501" y="37"/>
                    </a:cubicBezTo>
                    <a:cubicBezTo>
                      <a:pt x="593" y="55"/>
                      <a:pt x="723" y="18"/>
                      <a:pt x="686" y="92"/>
                    </a:cubicBezTo>
                    <a:cubicBezTo>
                      <a:pt x="649" y="167"/>
                      <a:pt x="668" y="185"/>
                      <a:pt x="575" y="203"/>
                    </a:cubicBezTo>
                    <a:cubicBezTo>
                      <a:pt x="482" y="222"/>
                      <a:pt x="519" y="167"/>
                      <a:pt x="482" y="167"/>
                    </a:cubicBezTo>
                    <a:cubicBezTo>
                      <a:pt x="427" y="167"/>
                      <a:pt x="334" y="129"/>
                      <a:pt x="278" y="167"/>
                    </a:cubicBezTo>
                    <a:cubicBezTo>
                      <a:pt x="204" y="203"/>
                      <a:pt x="148" y="203"/>
                      <a:pt x="92" y="203"/>
                    </a:cubicBezTo>
                    <a:cubicBezTo>
                      <a:pt x="56" y="203"/>
                      <a:pt x="0" y="222"/>
                      <a:pt x="0" y="222"/>
                    </a:cubicBezTo>
                    <a:cubicBezTo>
                      <a:pt x="0" y="222"/>
                      <a:pt x="74" y="129"/>
                      <a:pt x="74" y="111"/>
                    </a:cubicBezTo>
                    <a:cubicBezTo>
                      <a:pt x="74" y="74"/>
                      <a:pt x="148" y="55"/>
                      <a:pt x="74" y="37"/>
                    </a:cubicBezTo>
                  </a:path>
                </a:pathLst>
              </a:custGeom>
              <a:solidFill>
                <a:srgbClr val="CCE4ED"/>
              </a:solidFill>
              <a:ln w="12700" cap="flat">
                <a:solidFill>
                  <a:schemeClr val="bg1"/>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2" name="Freeform 66">
                <a:extLst>
                  <a:ext uri="{FF2B5EF4-FFF2-40B4-BE49-F238E27FC236}">
                    <a16:creationId xmlns:a16="http://schemas.microsoft.com/office/drawing/2014/main" id="{A56B2BDE-C134-DD53-8545-ACC26E43A010}"/>
                  </a:ext>
                </a:extLst>
              </p:cNvPr>
              <p:cNvSpPr>
                <a:spLocks noChangeArrowheads="1"/>
              </p:cNvSpPr>
              <p:nvPr/>
            </p:nvSpPr>
            <p:spPr bwMode="auto">
              <a:xfrm>
                <a:off x="2349898" y="3970479"/>
                <a:ext cx="21195" cy="34329"/>
              </a:xfrm>
              <a:custGeom>
                <a:avLst/>
                <a:gdLst>
                  <a:gd name="T0" fmla="*/ 37 w 93"/>
                  <a:gd name="T1" fmla="*/ 37 h 148"/>
                  <a:gd name="T2" fmla="*/ 37 w 93"/>
                  <a:gd name="T3" fmla="*/ 37 h 148"/>
                  <a:gd name="T4" fmla="*/ 0 w 93"/>
                  <a:gd name="T5" fmla="*/ 129 h 148"/>
                  <a:gd name="T6" fmla="*/ 92 w 93"/>
                  <a:gd name="T7" fmla="*/ 110 h 148"/>
                  <a:gd name="T8" fmla="*/ 37 w 93"/>
                  <a:gd name="T9" fmla="*/ 37 h 148"/>
                </a:gdLst>
                <a:ahLst/>
                <a:cxnLst>
                  <a:cxn ang="0">
                    <a:pos x="T0" y="T1"/>
                  </a:cxn>
                  <a:cxn ang="0">
                    <a:pos x="T2" y="T3"/>
                  </a:cxn>
                  <a:cxn ang="0">
                    <a:pos x="T4" y="T5"/>
                  </a:cxn>
                  <a:cxn ang="0">
                    <a:pos x="T6" y="T7"/>
                  </a:cxn>
                  <a:cxn ang="0">
                    <a:pos x="T8" y="T9"/>
                  </a:cxn>
                </a:cxnLst>
                <a:rect l="0" t="0" r="r" b="b"/>
                <a:pathLst>
                  <a:path w="93" h="148">
                    <a:moveTo>
                      <a:pt x="37" y="37"/>
                    </a:moveTo>
                    <a:lnTo>
                      <a:pt x="37" y="37"/>
                    </a:lnTo>
                    <a:cubicBezTo>
                      <a:pt x="37" y="37"/>
                      <a:pt x="0" y="91"/>
                      <a:pt x="0" y="129"/>
                    </a:cubicBezTo>
                    <a:cubicBezTo>
                      <a:pt x="18" y="147"/>
                      <a:pt x="92" y="147"/>
                      <a:pt x="92" y="110"/>
                    </a:cubicBezTo>
                    <a:cubicBezTo>
                      <a:pt x="92" y="91"/>
                      <a:pt x="92" y="0"/>
                      <a:pt x="37" y="37"/>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3" name="Freeform 67">
                <a:extLst>
                  <a:ext uri="{FF2B5EF4-FFF2-40B4-BE49-F238E27FC236}">
                    <a16:creationId xmlns:a16="http://schemas.microsoft.com/office/drawing/2014/main" id="{9F563870-A859-3D15-9822-FC8AB7DF99DF}"/>
                  </a:ext>
                </a:extLst>
              </p:cNvPr>
              <p:cNvSpPr>
                <a:spLocks noChangeArrowheads="1"/>
              </p:cNvSpPr>
              <p:nvPr/>
            </p:nvSpPr>
            <p:spPr bwMode="auto">
              <a:xfrm>
                <a:off x="2392288" y="3905860"/>
                <a:ext cx="26241" cy="26252"/>
              </a:xfrm>
              <a:custGeom>
                <a:avLst/>
                <a:gdLst>
                  <a:gd name="T0" fmla="*/ 19 w 113"/>
                  <a:gd name="T1" fmla="*/ 56 h 113"/>
                  <a:gd name="T2" fmla="*/ 19 w 113"/>
                  <a:gd name="T3" fmla="*/ 56 h 113"/>
                  <a:gd name="T4" fmla="*/ 19 w 113"/>
                  <a:gd name="T5" fmla="*/ 112 h 113"/>
                  <a:gd name="T6" fmla="*/ 93 w 113"/>
                  <a:gd name="T7" fmla="*/ 74 h 113"/>
                  <a:gd name="T8" fmla="*/ 19 w 113"/>
                  <a:gd name="T9" fmla="*/ 56 h 113"/>
                </a:gdLst>
                <a:ahLst/>
                <a:cxnLst>
                  <a:cxn ang="0">
                    <a:pos x="T0" y="T1"/>
                  </a:cxn>
                  <a:cxn ang="0">
                    <a:pos x="T2" y="T3"/>
                  </a:cxn>
                  <a:cxn ang="0">
                    <a:pos x="T4" y="T5"/>
                  </a:cxn>
                  <a:cxn ang="0">
                    <a:pos x="T6" y="T7"/>
                  </a:cxn>
                  <a:cxn ang="0">
                    <a:pos x="T8" y="T9"/>
                  </a:cxn>
                </a:cxnLst>
                <a:rect l="0" t="0" r="r" b="b"/>
                <a:pathLst>
                  <a:path w="113" h="113">
                    <a:moveTo>
                      <a:pt x="19" y="56"/>
                    </a:moveTo>
                    <a:lnTo>
                      <a:pt x="19" y="56"/>
                    </a:lnTo>
                    <a:cubicBezTo>
                      <a:pt x="19" y="56"/>
                      <a:pt x="0" y="112"/>
                      <a:pt x="19" y="112"/>
                    </a:cubicBezTo>
                    <a:cubicBezTo>
                      <a:pt x="37" y="112"/>
                      <a:pt x="93" y="74"/>
                      <a:pt x="93" y="74"/>
                    </a:cubicBezTo>
                    <a:cubicBezTo>
                      <a:pt x="93" y="74"/>
                      <a:pt x="112" y="0"/>
                      <a:pt x="19" y="56"/>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4" name="Freeform 68">
                <a:extLst>
                  <a:ext uri="{FF2B5EF4-FFF2-40B4-BE49-F238E27FC236}">
                    <a16:creationId xmlns:a16="http://schemas.microsoft.com/office/drawing/2014/main" id="{6F54523A-5311-2BAB-54A0-1133917EBD9C}"/>
                  </a:ext>
                </a:extLst>
              </p:cNvPr>
              <p:cNvSpPr>
                <a:spLocks noChangeArrowheads="1"/>
              </p:cNvSpPr>
              <p:nvPr/>
            </p:nvSpPr>
            <p:spPr bwMode="auto">
              <a:xfrm>
                <a:off x="2468994" y="3778640"/>
                <a:ext cx="42390" cy="46445"/>
              </a:xfrm>
              <a:custGeom>
                <a:avLst/>
                <a:gdLst>
                  <a:gd name="T0" fmla="*/ 37 w 186"/>
                  <a:gd name="T1" fmla="*/ 92 h 205"/>
                  <a:gd name="T2" fmla="*/ 37 w 186"/>
                  <a:gd name="T3" fmla="*/ 92 h 205"/>
                  <a:gd name="T4" fmla="*/ 19 w 186"/>
                  <a:gd name="T5" fmla="*/ 130 h 205"/>
                  <a:gd name="T6" fmla="*/ 37 w 186"/>
                  <a:gd name="T7" fmla="*/ 204 h 205"/>
                  <a:gd name="T8" fmla="*/ 130 w 186"/>
                  <a:gd name="T9" fmla="*/ 167 h 205"/>
                  <a:gd name="T10" fmla="*/ 149 w 186"/>
                  <a:gd name="T11" fmla="*/ 56 h 205"/>
                  <a:gd name="T12" fmla="*/ 37 w 186"/>
                  <a:gd name="T13" fmla="*/ 92 h 205"/>
                </a:gdLst>
                <a:ahLst/>
                <a:cxnLst>
                  <a:cxn ang="0">
                    <a:pos x="T0" y="T1"/>
                  </a:cxn>
                  <a:cxn ang="0">
                    <a:pos x="T2" y="T3"/>
                  </a:cxn>
                  <a:cxn ang="0">
                    <a:pos x="T4" y="T5"/>
                  </a:cxn>
                  <a:cxn ang="0">
                    <a:pos x="T6" y="T7"/>
                  </a:cxn>
                  <a:cxn ang="0">
                    <a:pos x="T8" y="T9"/>
                  </a:cxn>
                  <a:cxn ang="0">
                    <a:pos x="T10" y="T11"/>
                  </a:cxn>
                  <a:cxn ang="0">
                    <a:pos x="T12" y="T13"/>
                  </a:cxn>
                </a:cxnLst>
                <a:rect l="0" t="0" r="r" b="b"/>
                <a:pathLst>
                  <a:path w="186" h="205">
                    <a:moveTo>
                      <a:pt x="37" y="92"/>
                    </a:moveTo>
                    <a:lnTo>
                      <a:pt x="37" y="92"/>
                    </a:lnTo>
                    <a:cubicBezTo>
                      <a:pt x="19" y="130"/>
                      <a:pt x="19" y="130"/>
                      <a:pt x="19" y="130"/>
                    </a:cubicBezTo>
                    <a:cubicBezTo>
                      <a:pt x="19" y="130"/>
                      <a:pt x="0" y="185"/>
                      <a:pt x="37" y="204"/>
                    </a:cubicBezTo>
                    <a:cubicBezTo>
                      <a:pt x="74" y="204"/>
                      <a:pt x="74" y="185"/>
                      <a:pt x="130" y="167"/>
                    </a:cubicBezTo>
                    <a:cubicBezTo>
                      <a:pt x="167" y="130"/>
                      <a:pt x="185" y="74"/>
                      <a:pt x="149" y="56"/>
                    </a:cubicBezTo>
                    <a:cubicBezTo>
                      <a:pt x="130" y="37"/>
                      <a:pt x="56" y="0"/>
                      <a:pt x="37" y="92"/>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6" name="Freeform 70">
                <a:extLst>
                  <a:ext uri="{FF2B5EF4-FFF2-40B4-BE49-F238E27FC236}">
                    <a16:creationId xmlns:a16="http://schemas.microsoft.com/office/drawing/2014/main" id="{10D6B644-1985-A94E-36B9-06817911C229}"/>
                  </a:ext>
                </a:extLst>
              </p:cNvPr>
              <p:cNvSpPr>
                <a:spLocks noChangeArrowheads="1"/>
              </p:cNvSpPr>
              <p:nvPr/>
            </p:nvSpPr>
            <p:spPr bwMode="auto">
              <a:xfrm>
                <a:off x="3881996" y="4534892"/>
                <a:ext cx="80743" cy="309972"/>
              </a:xfrm>
              <a:custGeom>
                <a:avLst/>
                <a:gdLst>
                  <a:gd name="T0" fmla="*/ 38 w 354"/>
                  <a:gd name="T1" fmla="*/ 55 h 1355"/>
                  <a:gd name="T2" fmla="*/ 38 w 354"/>
                  <a:gd name="T3" fmla="*/ 55 h 1355"/>
                  <a:gd name="T4" fmla="*/ 38 w 354"/>
                  <a:gd name="T5" fmla="*/ 204 h 1355"/>
                  <a:gd name="T6" fmla="*/ 38 w 354"/>
                  <a:gd name="T7" fmla="*/ 371 h 1355"/>
                  <a:gd name="T8" fmla="*/ 19 w 354"/>
                  <a:gd name="T9" fmla="*/ 464 h 1355"/>
                  <a:gd name="T10" fmla="*/ 56 w 354"/>
                  <a:gd name="T11" fmla="*/ 538 h 1355"/>
                  <a:gd name="T12" fmla="*/ 19 w 354"/>
                  <a:gd name="T13" fmla="*/ 686 h 1355"/>
                  <a:gd name="T14" fmla="*/ 19 w 354"/>
                  <a:gd name="T15" fmla="*/ 816 h 1355"/>
                  <a:gd name="T16" fmla="*/ 75 w 354"/>
                  <a:gd name="T17" fmla="*/ 1002 h 1355"/>
                  <a:gd name="T18" fmla="*/ 112 w 354"/>
                  <a:gd name="T19" fmla="*/ 1076 h 1355"/>
                  <a:gd name="T20" fmla="*/ 130 w 354"/>
                  <a:gd name="T21" fmla="*/ 1187 h 1355"/>
                  <a:gd name="T22" fmla="*/ 241 w 354"/>
                  <a:gd name="T23" fmla="*/ 1243 h 1355"/>
                  <a:gd name="T24" fmla="*/ 335 w 354"/>
                  <a:gd name="T25" fmla="*/ 1280 h 1355"/>
                  <a:gd name="T26" fmla="*/ 297 w 354"/>
                  <a:gd name="T27" fmla="*/ 1094 h 1355"/>
                  <a:gd name="T28" fmla="*/ 223 w 354"/>
                  <a:gd name="T29" fmla="*/ 983 h 1355"/>
                  <a:gd name="T30" fmla="*/ 205 w 354"/>
                  <a:gd name="T31" fmla="*/ 761 h 1355"/>
                  <a:gd name="T32" fmla="*/ 241 w 354"/>
                  <a:gd name="T33" fmla="*/ 649 h 1355"/>
                  <a:gd name="T34" fmla="*/ 260 w 354"/>
                  <a:gd name="T35" fmla="*/ 464 h 1355"/>
                  <a:gd name="T36" fmla="*/ 149 w 354"/>
                  <a:gd name="T37" fmla="*/ 260 h 1355"/>
                  <a:gd name="T38" fmla="*/ 112 w 354"/>
                  <a:gd name="T39" fmla="*/ 93 h 1355"/>
                  <a:gd name="T40" fmla="*/ 38 w 354"/>
                  <a:gd name="T41" fmla="*/ 55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4" h="1355">
                    <a:moveTo>
                      <a:pt x="38" y="55"/>
                    </a:moveTo>
                    <a:lnTo>
                      <a:pt x="38" y="55"/>
                    </a:lnTo>
                    <a:cubicBezTo>
                      <a:pt x="19" y="93"/>
                      <a:pt x="38" y="148"/>
                      <a:pt x="38" y="204"/>
                    </a:cubicBezTo>
                    <a:cubicBezTo>
                      <a:pt x="38" y="241"/>
                      <a:pt x="19" y="334"/>
                      <a:pt x="38" y="371"/>
                    </a:cubicBezTo>
                    <a:cubicBezTo>
                      <a:pt x="56" y="408"/>
                      <a:pt x="19" y="464"/>
                      <a:pt x="19" y="464"/>
                    </a:cubicBezTo>
                    <a:cubicBezTo>
                      <a:pt x="19" y="482"/>
                      <a:pt x="56" y="501"/>
                      <a:pt x="56" y="538"/>
                    </a:cubicBezTo>
                    <a:cubicBezTo>
                      <a:pt x="56" y="556"/>
                      <a:pt x="38" y="667"/>
                      <a:pt x="19" y="686"/>
                    </a:cubicBezTo>
                    <a:cubicBezTo>
                      <a:pt x="0" y="723"/>
                      <a:pt x="19" y="742"/>
                      <a:pt x="19" y="816"/>
                    </a:cubicBezTo>
                    <a:cubicBezTo>
                      <a:pt x="19" y="909"/>
                      <a:pt x="75" y="946"/>
                      <a:pt x="75" y="1002"/>
                    </a:cubicBezTo>
                    <a:cubicBezTo>
                      <a:pt x="93" y="1057"/>
                      <a:pt x="112" y="1020"/>
                      <a:pt x="112" y="1076"/>
                    </a:cubicBezTo>
                    <a:cubicBezTo>
                      <a:pt x="112" y="1132"/>
                      <a:pt x="112" y="1187"/>
                      <a:pt x="130" y="1187"/>
                    </a:cubicBezTo>
                    <a:cubicBezTo>
                      <a:pt x="167" y="1187"/>
                      <a:pt x="223" y="1206"/>
                      <a:pt x="241" y="1243"/>
                    </a:cubicBezTo>
                    <a:cubicBezTo>
                      <a:pt x="260" y="1261"/>
                      <a:pt x="316" y="1354"/>
                      <a:pt x="335" y="1280"/>
                    </a:cubicBezTo>
                    <a:cubicBezTo>
                      <a:pt x="353" y="1224"/>
                      <a:pt x="353" y="1150"/>
                      <a:pt x="297" y="1094"/>
                    </a:cubicBezTo>
                    <a:cubicBezTo>
                      <a:pt x="260" y="1020"/>
                      <a:pt x="223" y="1020"/>
                      <a:pt x="223" y="983"/>
                    </a:cubicBezTo>
                    <a:cubicBezTo>
                      <a:pt x="205" y="946"/>
                      <a:pt x="186" y="797"/>
                      <a:pt x="205" y="761"/>
                    </a:cubicBezTo>
                    <a:cubicBezTo>
                      <a:pt x="205" y="705"/>
                      <a:pt x="205" y="705"/>
                      <a:pt x="241" y="649"/>
                    </a:cubicBezTo>
                    <a:cubicBezTo>
                      <a:pt x="279" y="593"/>
                      <a:pt x="260" y="464"/>
                      <a:pt x="260" y="464"/>
                    </a:cubicBezTo>
                    <a:cubicBezTo>
                      <a:pt x="260" y="464"/>
                      <a:pt x="167" y="278"/>
                      <a:pt x="149" y="260"/>
                    </a:cubicBezTo>
                    <a:cubicBezTo>
                      <a:pt x="130" y="222"/>
                      <a:pt x="130" y="167"/>
                      <a:pt x="112" y="93"/>
                    </a:cubicBezTo>
                    <a:cubicBezTo>
                      <a:pt x="93" y="37"/>
                      <a:pt x="38" y="0"/>
                      <a:pt x="38" y="55"/>
                    </a:cubicBezTo>
                  </a:path>
                </a:pathLst>
              </a:custGeom>
              <a:solidFill>
                <a:srgbClr val="D9D9D6"/>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7" name="Freeform 71">
                <a:extLst>
                  <a:ext uri="{FF2B5EF4-FFF2-40B4-BE49-F238E27FC236}">
                    <a16:creationId xmlns:a16="http://schemas.microsoft.com/office/drawing/2014/main" id="{C93E4B4A-0F7E-100F-04BF-BF910657C031}"/>
                  </a:ext>
                </a:extLst>
              </p:cNvPr>
              <p:cNvSpPr>
                <a:spLocks noChangeArrowheads="1"/>
              </p:cNvSpPr>
              <p:nvPr/>
            </p:nvSpPr>
            <p:spPr bwMode="auto">
              <a:xfrm>
                <a:off x="3636739" y="4623744"/>
                <a:ext cx="38353" cy="38368"/>
              </a:xfrm>
              <a:custGeom>
                <a:avLst/>
                <a:gdLst>
                  <a:gd name="T0" fmla="*/ 55 w 168"/>
                  <a:gd name="T1" fmla="*/ 18 h 167"/>
                  <a:gd name="T2" fmla="*/ 55 w 168"/>
                  <a:gd name="T3" fmla="*/ 18 h 167"/>
                  <a:gd name="T4" fmla="*/ 18 w 168"/>
                  <a:gd name="T5" fmla="*/ 129 h 167"/>
                  <a:gd name="T6" fmla="*/ 74 w 168"/>
                  <a:gd name="T7" fmla="*/ 148 h 167"/>
                  <a:gd name="T8" fmla="*/ 148 w 168"/>
                  <a:gd name="T9" fmla="*/ 92 h 167"/>
                  <a:gd name="T10" fmla="*/ 55 w 168"/>
                  <a:gd name="T11" fmla="*/ 18 h 167"/>
                </a:gdLst>
                <a:ahLst/>
                <a:cxnLst>
                  <a:cxn ang="0">
                    <a:pos x="T0" y="T1"/>
                  </a:cxn>
                  <a:cxn ang="0">
                    <a:pos x="T2" y="T3"/>
                  </a:cxn>
                  <a:cxn ang="0">
                    <a:pos x="T4" y="T5"/>
                  </a:cxn>
                  <a:cxn ang="0">
                    <a:pos x="T6" y="T7"/>
                  </a:cxn>
                  <a:cxn ang="0">
                    <a:pos x="T8" y="T9"/>
                  </a:cxn>
                  <a:cxn ang="0">
                    <a:pos x="T10" y="T11"/>
                  </a:cxn>
                </a:cxnLst>
                <a:rect l="0" t="0" r="r" b="b"/>
                <a:pathLst>
                  <a:path w="168" h="167">
                    <a:moveTo>
                      <a:pt x="55" y="18"/>
                    </a:moveTo>
                    <a:lnTo>
                      <a:pt x="55" y="18"/>
                    </a:lnTo>
                    <a:cubicBezTo>
                      <a:pt x="55" y="18"/>
                      <a:pt x="0" y="111"/>
                      <a:pt x="18" y="129"/>
                    </a:cubicBezTo>
                    <a:cubicBezTo>
                      <a:pt x="37" y="148"/>
                      <a:pt x="37" y="166"/>
                      <a:pt x="74" y="148"/>
                    </a:cubicBezTo>
                    <a:cubicBezTo>
                      <a:pt x="129" y="148"/>
                      <a:pt x="148" y="111"/>
                      <a:pt x="148" y="92"/>
                    </a:cubicBezTo>
                    <a:cubicBezTo>
                      <a:pt x="167" y="55"/>
                      <a:pt x="111" y="0"/>
                      <a:pt x="55" y="18"/>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8" name="Freeform 72">
                <a:extLst>
                  <a:ext uri="{FF2B5EF4-FFF2-40B4-BE49-F238E27FC236}">
                    <a16:creationId xmlns:a16="http://schemas.microsoft.com/office/drawing/2014/main" id="{A50DAEB4-D43E-7338-40E3-1ACAFFB583FF}"/>
                  </a:ext>
                </a:extLst>
              </p:cNvPr>
              <p:cNvSpPr>
                <a:spLocks noChangeArrowheads="1"/>
              </p:cNvSpPr>
              <p:nvPr/>
            </p:nvSpPr>
            <p:spPr bwMode="auto">
              <a:xfrm>
                <a:off x="3568107" y="4513688"/>
                <a:ext cx="42390" cy="51494"/>
              </a:xfrm>
              <a:custGeom>
                <a:avLst/>
                <a:gdLst>
                  <a:gd name="T0" fmla="*/ 0 w 186"/>
                  <a:gd name="T1" fmla="*/ 56 h 224"/>
                  <a:gd name="T2" fmla="*/ 0 w 186"/>
                  <a:gd name="T3" fmla="*/ 56 h 224"/>
                  <a:gd name="T4" fmla="*/ 18 w 186"/>
                  <a:gd name="T5" fmla="*/ 186 h 224"/>
                  <a:gd name="T6" fmla="*/ 129 w 186"/>
                  <a:gd name="T7" fmla="*/ 204 h 224"/>
                  <a:gd name="T8" fmla="*/ 148 w 186"/>
                  <a:gd name="T9" fmla="*/ 112 h 224"/>
                  <a:gd name="T10" fmla="*/ 0 w 186"/>
                  <a:gd name="T11" fmla="*/ 56 h 224"/>
                </a:gdLst>
                <a:ahLst/>
                <a:cxnLst>
                  <a:cxn ang="0">
                    <a:pos x="T0" y="T1"/>
                  </a:cxn>
                  <a:cxn ang="0">
                    <a:pos x="T2" y="T3"/>
                  </a:cxn>
                  <a:cxn ang="0">
                    <a:pos x="T4" y="T5"/>
                  </a:cxn>
                  <a:cxn ang="0">
                    <a:pos x="T6" y="T7"/>
                  </a:cxn>
                  <a:cxn ang="0">
                    <a:pos x="T8" y="T9"/>
                  </a:cxn>
                  <a:cxn ang="0">
                    <a:pos x="T10" y="T11"/>
                  </a:cxn>
                </a:cxnLst>
                <a:rect l="0" t="0" r="r" b="b"/>
                <a:pathLst>
                  <a:path w="186" h="224">
                    <a:moveTo>
                      <a:pt x="0" y="56"/>
                    </a:moveTo>
                    <a:lnTo>
                      <a:pt x="0" y="56"/>
                    </a:lnTo>
                    <a:cubicBezTo>
                      <a:pt x="0" y="93"/>
                      <a:pt x="18" y="148"/>
                      <a:pt x="18" y="186"/>
                    </a:cubicBezTo>
                    <a:cubicBezTo>
                      <a:pt x="37" y="223"/>
                      <a:pt x="93" y="223"/>
                      <a:pt x="129" y="204"/>
                    </a:cubicBezTo>
                    <a:cubicBezTo>
                      <a:pt x="148" y="186"/>
                      <a:pt x="185" y="148"/>
                      <a:pt x="148" y="112"/>
                    </a:cubicBezTo>
                    <a:cubicBezTo>
                      <a:pt x="129" y="74"/>
                      <a:pt x="37" y="0"/>
                      <a:pt x="0" y="56"/>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89" name="Freeform 73">
                <a:extLst>
                  <a:ext uri="{FF2B5EF4-FFF2-40B4-BE49-F238E27FC236}">
                    <a16:creationId xmlns:a16="http://schemas.microsoft.com/office/drawing/2014/main" id="{48D5FE13-768B-4407-EF32-6EAD806A2D1A}"/>
                  </a:ext>
                </a:extLst>
              </p:cNvPr>
              <p:cNvSpPr>
                <a:spLocks noChangeArrowheads="1"/>
              </p:cNvSpPr>
              <p:nvPr/>
            </p:nvSpPr>
            <p:spPr bwMode="auto">
              <a:xfrm>
                <a:off x="3771983" y="4424836"/>
                <a:ext cx="59548" cy="72697"/>
              </a:xfrm>
              <a:custGeom>
                <a:avLst/>
                <a:gdLst>
                  <a:gd name="T0" fmla="*/ 19 w 261"/>
                  <a:gd name="T1" fmla="*/ 55 h 316"/>
                  <a:gd name="T2" fmla="*/ 19 w 261"/>
                  <a:gd name="T3" fmla="*/ 55 h 316"/>
                  <a:gd name="T4" fmla="*/ 37 w 261"/>
                  <a:gd name="T5" fmla="*/ 166 h 316"/>
                  <a:gd name="T6" fmla="*/ 186 w 261"/>
                  <a:gd name="T7" fmla="*/ 315 h 316"/>
                  <a:gd name="T8" fmla="*/ 204 w 261"/>
                  <a:gd name="T9" fmla="*/ 241 h 316"/>
                  <a:gd name="T10" fmla="*/ 19 w 261"/>
                  <a:gd name="T11" fmla="*/ 55 h 316"/>
                </a:gdLst>
                <a:ahLst/>
                <a:cxnLst>
                  <a:cxn ang="0">
                    <a:pos x="T0" y="T1"/>
                  </a:cxn>
                  <a:cxn ang="0">
                    <a:pos x="T2" y="T3"/>
                  </a:cxn>
                  <a:cxn ang="0">
                    <a:pos x="T4" y="T5"/>
                  </a:cxn>
                  <a:cxn ang="0">
                    <a:pos x="T6" y="T7"/>
                  </a:cxn>
                  <a:cxn ang="0">
                    <a:pos x="T8" y="T9"/>
                  </a:cxn>
                  <a:cxn ang="0">
                    <a:pos x="T10" y="T11"/>
                  </a:cxn>
                </a:cxnLst>
                <a:rect l="0" t="0" r="r" b="b"/>
                <a:pathLst>
                  <a:path w="261" h="316">
                    <a:moveTo>
                      <a:pt x="19" y="55"/>
                    </a:moveTo>
                    <a:lnTo>
                      <a:pt x="19" y="55"/>
                    </a:lnTo>
                    <a:cubicBezTo>
                      <a:pt x="19" y="74"/>
                      <a:pt x="0" y="111"/>
                      <a:pt x="37" y="166"/>
                    </a:cubicBezTo>
                    <a:cubicBezTo>
                      <a:pt x="75" y="222"/>
                      <a:pt x="167" y="315"/>
                      <a:pt x="186" y="315"/>
                    </a:cubicBezTo>
                    <a:cubicBezTo>
                      <a:pt x="204" y="315"/>
                      <a:pt x="260" y="296"/>
                      <a:pt x="204" y="241"/>
                    </a:cubicBezTo>
                    <a:cubicBezTo>
                      <a:pt x="167" y="185"/>
                      <a:pt x="56" y="0"/>
                      <a:pt x="19" y="55"/>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0" name="Freeform 74">
                <a:extLst>
                  <a:ext uri="{FF2B5EF4-FFF2-40B4-BE49-F238E27FC236}">
                    <a16:creationId xmlns:a16="http://schemas.microsoft.com/office/drawing/2014/main" id="{3CF3165E-AE72-6941-56F3-264D8E5E0CFD}"/>
                  </a:ext>
                </a:extLst>
              </p:cNvPr>
              <p:cNvSpPr>
                <a:spLocks noChangeArrowheads="1"/>
              </p:cNvSpPr>
              <p:nvPr/>
            </p:nvSpPr>
            <p:spPr bwMode="auto">
              <a:xfrm>
                <a:off x="3610497" y="4207755"/>
                <a:ext cx="136254" cy="309972"/>
              </a:xfrm>
              <a:custGeom>
                <a:avLst/>
                <a:gdLst>
                  <a:gd name="T0" fmla="*/ 74 w 595"/>
                  <a:gd name="T1" fmla="*/ 0 h 1355"/>
                  <a:gd name="T2" fmla="*/ 74 w 595"/>
                  <a:gd name="T3" fmla="*/ 0 h 1355"/>
                  <a:gd name="T4" fmla="*/ 0 w 595"/>
                  <a:gd name="T5" fmla="*/ 167 h 1355"/>
                  <a:gd name="T6" fmla="*/ 56 w 595"/>
                  <a:gd name="T7" fmla="*/ 446 h 1355"/>
                  <a:gd name="T8" fmla="*/ 149 w 595"/>
                  <a:gd name="T9" fmla="*/ 706 h 1355"/>
                  <a:gd name="T10" fmla="*/ 223 w 595"/>
                  <a:gd name="T11" fmla="*/ 965 h 1355"/>
                  <a:gd name="T12" fmla="*/ 260 w 595"/>
                  <a:gd name="T13" fmla="*/ 1151 h 1355"/>
                  <a:gd name="T14" fmla="*/ 390 w 595"/>
                  <a:gd name="T15" fmla="*/ 1188 h 1355"/>
                  <a:gd name="T16" fmla="*/ 538 w 595"/>
                  <a:gd name="T17" fmla="*/ 1318 h 1355"/>
                  <a:gd name="T18" fmla="*/ 538 w 595"/>
                  <a:gd name="T19" fmla="*/ 1169 h 1355"/>
                  <a:gd name="T20" fmla="*/ 409 w 595"/>
                  <a:gd name="T21" fmla="*/ 983 h 1355"/>
                  <a:gd name="T22" fmla="*/ 353 w 595"/>
                  <a:gd name="T23" fmla="*/ 798 h 1355"/>
                  <a:gd name="T24" fmla="*/ 260 w 595"/>
                  <a:gd name="T25" fmla="*/ 631 h 1355"/>
                  <a:gd name="T26" fmla="*/ 204 w 595"/>
                  <a:gd name="T27" fmla="*/ 409 h 1355"/>
                  <a:gd name="T28" fmla="*/ 112 w 595"/>
                  <a:gd name="T29" fmla="*/ 260 h 1355"/>
                  <a:gd name="T30" fmla="*/ 74 w 595"/>
                  <a:gd name="T31" fmla="*/ 0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1355">
                    <a:moveTo>
                      <a:pt x="74" y="0"/>
                    </a:moveTo>
                    <a:lnTo>
                      <a:pt x="74" y="0"/>
                    </a:lnTo>
                    <a:cubicBezTo>
                      <a:pt x="56" y="0"/>
                      <a:pt x="0" y="112"/>
                      <a:pt x="0" y="167"/>
                    </a:cubicBezTo>
                    <a:cubicBezTo>
                      <a:pt x="0" y="223"/>
                      <a:pt x="0" y="353"/>
                      <a:pt x="56" y="446"/>
                    </a:cubicBezTo>
                    <a:cubicBezTo>
                      <a:pt x="93" y="520"/>
                      <a:pt x="112" y="650"/>
                      <a:pt x="149" y="706"/>
                    </a:cubicBezTo>
                    <a:cubicBezTo>
                      <a:pt x="167" y="780"/>
                      <a:pt x="223" y="854"/>
                      <a:pt x="223" y="965"/>
                    </a:cubicBezTo>
                    <a:cubicBezTo>
                      <a:pt x="223" y="1077"/>
                      <a:pt x="223" y="1132"/>
                      <a:pt x="260" y="1151"/>
                    </a:cubicBezTo>
                    <a:cubicBezTo>
                      <a:pt x="315" y="1151"/>
                      <a:pt x="334" y="1113"/>
                      <a:pt x="390" y="1188"/>
                    </a:cubicBezTo>
                    <a:cubicBezTo>
                      <a:pt x="427" y="1262"/>
                      <a:pt x="501" y="1354"/>
                      <a:pt x="538" y="1318"/>
                    </a:cubicBezTo>
                    <a:cubicBezTo>
                      <a:pt x="575" y="1280"/>
                      <a:pt x="594" y="1243"/>
                      <a:pt x="538" y="1169"/>
                    </a:cubicBezTo>
                    <a:cubicBezTo>
                      <a:pt x="483" y="1095"/>
                      <a:pt x="409" y="1058"/>
                      <a:pt x="409" y="983"/>
                    </a:cubicBezTo>
                    <a:cubicBezTo>
                      <a:pt x="409" y="909"/>
                      <a:pt x="371" y="854"/>
                      <a:pt x="353" y="798"/>
                    </a:cubicBezTo>
                    <a:cubicBezTo>
                      <a:pt x="315" y="724"/>
                      <a:pt x="279" y="706"/>
                      <a:pt x="260" y="631"/>
                    </a:cubicBezTo>
                    <a:cubicBezTo>
                      <a:pt x="223" y="557"/>
                      <a:pt x="260" y="483"/>
                      <a:pt x="204" y="409"/>
                    </a:cubicBezTo>
                    <a:cubicBezTo>
                      <a:pt x="149" y="335"/>
                      <a:pt x="130" y="353"/>
                      <a:pt x="112" y="260"/>
                    </a:cubicBezTo>
                    <a:cubicBezTo>
                      <a:pt x="93" y="167"/>
                      <a:pt x="167" y="0"/>
                      <a:pt x="74" y="0"/>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1" name="Freeform 75">
                <a:extLst>
                  <a:ext uri="{FF2B5EF4-FFF2-40B4-BE49-F238E27FC236}">
                    <a16:creationId xmlns:a16="http://schemas.microsoft.com/office/drawing/2014/main" id="{A17787C7-BB4D-2267-C86D-EC31B09909B5}"/>
                  </a:ext>
                </a:extLst>
              </p:cNvPr>
              <p:cNvSpPr>
                <a:spLocks noChangeArrowheads="1"/>
              </p:cNvSpPr>
              <p:nvPr/>
            </p:nvSpPr>
            <p:spPr bwMode="auto">
              <a:xfrm>
                <a:off x="3666008" y="3868502"/>
                <a:ext cx="63585" cy="106016"/>
              </a:xfrm>
              <a:custGeom>
                <a:avLst/>
                <a:gdLst>
                  <a:gd name="T0" fmla="*/ 279 w 280"/>
                  <a:gd name="T1" fmla="*/ 93 h 465"/>
                  <a:gd name="T2" fmla="*/ 279 w 280"/>
                  <a:gd name="T3" fmla="*/ 93 h 465"/>
                  <a:gd name="T4" fmla="*/ 204 w 280"/>
                  <a:gd name="T5" fmla="*/ 241 h 465"/>
                  <a:gd name="T6" fmla="*/ 56 w 280"/>
                  <a:gd name="T7" fmla="*/ 409 h 465"/>
                  <a:gd name="T8" fmla="*/ 19 w 280"/>
                  <a:gd name="T9" fmla="*/ 371 h 465"/>
                  <a:gd name="T10" fmla="*/ 93 w 280"/>
                  <a:gd name="T11" fmla="*/ 223 h 465"/>
                  <a:gd name="T12" fmla="*/ 279 w 280"/>
                  <a:gd name="T13" fmla="*/ 93 h 465"/>
                </a:gdLst>
                <a:ahLst/>
                <a:cxnLst>
                  <a:cxn ang="0">
                    <a:pos x="T0" y="T1"/>
                  </a:cxn>
                  <a:cxn ang="0">
                    <a:pos x="T2" y="T3"/>
                  </a:cxn>
                  <a:cxn ang="0">
                    <a:pos x="T4" y="T5"/>
                  </a:cxn>
                  <a:cxn ang="0">
                    <a:pos x="T6" y="T7"/>
                  </a:cxn>
                  <a:cxn ang="0">
                    <a:pos x="T8" y="T9"/>
                  </a:cxn>
                  <a:cxn ang="0">
                    <a:pos x="T10" y="T11"/>
                  </a:cxn>
                  <a:cxn ang="0">
                    <a:pos x="T12" y="T13"/>
                  </a:cxn>
                </a:cxnLst>
                <a:rect l="0" t="0" r="r" b="b"/>
                <a:pathLst>
                  <a:path w="280" h="465">
                    <a:moveTo>
                      <a:pt x="279" y="93"/>
                    </a:moveTo>
                    <a:lnTo>
                      <a:pt x="279" y="93"/>
                    </a:lnTo>
                    <a:cubicBezTo>
                      <a:pt x="279" y="93"/>
                      <a:pt x="260" y="223"/>
                      <a:pt x="204" y="241"/>
                    </a:cubicBezTo>
                    <a:cubicBezTo>
                      <a:pt x="149" y="260"/>
                      <a:pt x="93" y="353"/>
                      <a:pt x="56" y="409"/>
                    </a:cubicBezTo>
                    <a:cubicBezTo>
                      <a:pt x="19" y="464"/>
                      <a:pt x="0" y="446"/>
                      <a:pt x="19" y="371"/>
                    </a:cubicBezTo>
                    <a:cubicBezTo>
                      <a:pt x="38" y="315"/>
                      <a:pt x="38" y="279"/>
                      <a:pt x="93" y="223"/>
                    </a:cubicBezTo>
                    <a:cubicBezTo>
                      <a:pt x="149" y="167"/>
                      <a:pt x="242" y="0"/>
                      <a:pt x="279" y="93"/>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2" name="Freeform 76">
                <a:extLst>
                  <a:ext uri="{FF2B5EF4-FFF2-40B4-BE49-F238E27FC236}">
                    <a16:creationId xmlns:a16="http://schemas.microsoft.com/office/drawing/2014/main" id="{842530EC-CC62-A6BB-D1E1-C3F123E0DA59}"/>
                  </a:ext>
                </a:extLst>
              </p:cNvPr>
              <p:cNvSpPr>
                <a:spLocks noChangeArrowheads="1"/>
              </p:cNvSpPr>
              <p:nvPr/>
            </p:nvSpPr>
            <p:spPr bwMode="auto">
              <a:xfrm>
                <a:off x="3793179" y="3893744"/>
                <a:ext cx="76706" cy="42407"/>
              </a:xfrm>
              <a:custGeom>
                <a:avLst/>
                <a:gdLst>
                  <a:gd name="T0" fmla="*/ 241 w 335"/>
                  <a:gd name="T1" fmla="*/ 37 h 186"/>
                  <a:gd name="T2" fmla="*/ 241 w 335"/>
                  <a:gd name="T3" fmla="*/ 37 h 186"/>
                  <a:gd name="T4" fmla="*/ 56 w 335"/>
                  <a:gd name="T5" fmla="*/ 148 h 186"/>
                  <a:gd name="T6" fmla="*/ 223 w 335"/>
                  <a:gd name="T7" fmla="*/ 185 h 186"/>
                  <a:gd name="T8" fmla="*/ 315 w 335"/>
                  <a:gd name="T9" fmla="*/ 129 h 186"/>
                  <a:gd name="T10" fmla="*/ 259 w 335"/>
                  <a:gd name="T11" fmla="*/ 55 h 186"/>
                  <a:gd name="T12" fmla="*/ 241 w 335"/>
                  <a:gd name="T13" fmla="*/ 37 h 186"/>
                </a:gdLst>
                <a:ahLst/>
                <a:cxnLst>
                  <a:cxn ang="0">
                    <a:pos x="T0" y="T1"/>
                  </a:cxn>
                  <a:cxn ang="0">
                    <a:pos x="T2" y="T3"/>
                  </a:cxn>
                  <a:cxn ang="0">
                    <a:pos x="T4" y="T5"/>
                  </a:cxn>
                  <a:cxn ang="0">
                    <a:pos x="T6" y="T7"/>
                  </a:cxn>
                  <a:cxn ang="0">
                    <a:pos x="T8" y="T9"/>
                  </a:cxn>
                  <a:cxn ang="0">
                    <a:pos x="T10" y="T11"/>
                  </a:cxn>
                  <a:cxn ang="0">
                    <a:pos x="T12" y="T13"/>
                  </a:cxn>
                </a:cxnLst>
                <a:rect l="0" t="0" r="r" b="b"/>
                <a:pathLst>
                  <a:path w="335" h="186">
                    <a:moveTo>
                      <a:pt x="241" y="37"/>
                    </a:moveTo>
                    <a:lnTo>
                      <a:pt x="241" y="37"/>
                    </a:lnTo>
                    <a:cubicBezTo>
                      <a:pt x="204" y="74"/>
                      <a:pt x="0" y="111"/>
                      <a:pt x="56" y="148"/>
                    </a:cubicBezTo>
                    <a:cubicBezTo>
                      <a:pt x="93" y="167"/>
                      <a:pt x="167" y="185"/>
                      <a:pt x="223" y="185"/>
                    </a:cubicBezTo>
                    <a:cubicBezTo>
                      <a:pt x="278" y="167"/>
                      <a:pt x="334" y="167"/>
                      <a:pt x="315" y="129"/>
                    </a:cubicBezTo>
                    <a:cubicBezTo>
                      <a:pt x="278" y="92"/>
                      <a:pt x="241" y="74"/>
                      <a:pt x="259" y="55"/>
                    </a:cubicBezTo>
                    <a:cubicBezTo>
                      <a:pt x="278" y="37"/>
                      <a:pt x="297" y="0"/>
                      <a:pt x="241" y="37"/>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3" name="Freeform 77">
                <a:extLst>
                  <a:ext uri="{FF2B5EF4-FFF2-40B4-BE49-F238E27FC236}">
                    <a16:creationId xmlns:a16="http://schemas.microsoft.com/office/drawing/2014/main" id="{9153ECD4-F257-F250-DFDF-67A578274351}"/>
                  </a:ext>
                </a:extLst>
              </p:cNvPr>
              <p:cNvSpPr>
                <a:spLocks noChangeArrowheads="1"/>
              </p:cNvSpPr>
              <p:nvPr/>
            </p:nvSpPr>
            <p:spPr bwMode="auto">
              <a:xfrm>
                <a:off x="3979896" y="3710992"/>
                <a:ext cx="72669" cy="165588"/>
              </a:xfrm>
              <a:custGeom>
                <a:avLst/>
                <a:gdLst>
                  <a:gd name="T0" fmla="*/ 56 w 316"/>
                  <a:gd name="T1" fmla="*/ 130 h 725"/>
                  <a:gd name="T2" fmla="*/ 56 w 316"/>
                  <a:gd name="T3" fmla="*/ 130 h 725"/>
                  <a:gd name="T4" fmla="*/ 167 w 316"/>
                  <a:gd name="T5" fmla="*/ 111 h 725"/>
                  <a:gd name="T6" fmla="*/ 185 w 316"/>
                  <a:gd name="T7" fmla="*/ 389 h 725"/>
                  <a:gd name="T8" fmla="*/ 279 w 316"/>
                  <a:gd name="T9" fmla="*/ 501 h 725"/>
                  <a:gd name="T10" fmla="*/ 279 w 316"/>
                  <a:gd name="T11" fmla="*/ 686 h 725"/>
                  <a:gd name="T12" fmla="*/ 167 w 316"/>
                  <a:gd name="T13" fmla="*/ 556 h 725"/>
                  <a:gd name="T14" fmla="*/ 19 w 316"/>
                  <a:gd name="T15" fmla="*/ 408 h 725"/>
                  <a:gd name="T16" fmla="*/ 56 w 316"/>
                  <a:gd name="T17" fmla="*/ 13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25">
                    <a:moveTo>
                      <a:pt x="56" y="130"/>
                    </a:moveTo>
                    <a:lnTo>
                      <a:pt x="56" y="130"/>
                    </a:lnTo>
                    <a:cubicBezTo>
                      <a:pt x="56" y="111"/>
                      <a:pt x="93" y="0"/>
                      <a:pt x="167" y="111"/>
                    </a:cubicBezTo>
                    <a:cubicBezTo>
                      <a:pt x="241" y="223"/>
                      <a:pt x="167" y="315"/>
                      <a:pt x="185" y="389"/>
                    </a:cubicBezTo>
                    <a:cubicBezTo>
                      <a:pt x="185" y="445"/>
                      <a:pt x="241" y="408"/>
                      <a:pt x="279" y="501"/>
                    </a:cubicBezTo>
                    <a:cubicBezTo>
                      <a:pt x="315" y="575"/>
                      <a:pt x="315" y="724"/>
                      <a:pt x="279" y="686"/>
                    </a:cubicBezTo>
                    <a:cubicBezTo>
                      <a:pt x="260" y="649"/>
                      <a:pt x="241" y="630"/>
                      <a:pt x="167" y="556"/>
                    </a:cubicBezTo>
                    <a:cubicBezTo>
                      <a:pt x="74" y="464"/>
                      <a:pt x="37" y="464"/>
                      <a:pt x="19" y="408"/>
                    </a:cubicBezTo>
                    <a:cubicBezTo>
                      <a:pt x="0" y="353"/>
                      <a:pt x="56" y="130"/>
                      <a:pt x="56" y="130"/>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4" name="Freeform 78">
                <a:extLst>
                  <a:ext uri="{FF2B5EF4-FFF2-40B4-BE49-F238E27FC236}">
                    <a16:creationId xmlns:a16="http://schemas.microsoft.com/office/drawing/2014/main" id="{79D27C76-F249-BE0F-597A-0DFE93660DAC}"/>
                  </a:ext>
                </a:extLst>
              </p:cNvPr>
              <p:cNvSpPr>
                <a:spLocks noChangeArrowheads="1"/>
              </p:cNvSpPr>
              <p:nvPr/>
            </p:nvSpPr>
            <p:spPr bwMode="auto">
              <a:xfrm>
                <a:off x="4060639" y="3651420"/>
                <a:ext cx="17158" cy="34329"/>
              </a:xfrm>
              <a:custGeom>
                <a:avLst/>
                <a:gdLst>
                  <a:gd name="T0" fmla="*/ 55 w 75"/>
                  <a:gd name="T1" fmla="*/ 19 h 149"/>
                  <a:gd name="T2" fmla="*/ 55 w 75"/>
                  <a:gd name="T3" fmla="*/ 19 h 149"/>
                  <a:gd name="T4" fmla="*/ 0 w 75"/>
                  <a:gd name="T5" fmla="*/ 112 h 149"/>
                  <a:gd name="T6" fmla="*/ 37 w 75"/>
                  <a:gd name="T7" fmla="*/ 112 h 149"/>
                  <a:gd name="T8" fmla="*/ 55 w 75"/>
                  <a:gd name="T9" fmla="*/ 19 h 149"/>
                </a:gdLst>
                <a:ahLst/>
                <a:cxnLst>
                  <a:cxn ang="0">
                    <a:pos x="T0" y="T1"/>
                  </a:cxn>
                  <a:cxn ang="0">
                    <a:pos x="T2" y="T3"/>
                  </a:cxn>
                  <a:cxn ang="0">
                    <a:pos x="T4" y="T5"/>
                  </a:cxn>
                  <a:cxn ang="0">
                    <a:pos x="T6" y="T7"/>
                  </a:cxn>
                  <a:cxn ang="0">
                    <a:pos x="T8" y="T9"/>
                  </a:cxn>
                </a:cxnLst>
                <a:rect l="0" t="0" r="r" b="b"/>
                <a:pathLst>
                  <a:path w="75" h="149">
                    <a:moveTo>
                      <a:pt x="55" y="19"/>
                    </a:moveTo>
                    <a:lnTo>
                      <a:pt x="55" y="19"/>
                    </a:lnTo>
                    <a:cubicBezTo>
                      <a:pt x="37" y="37"/>
                      <a:pt x="0" y="74"/>
                      <a:pt x="0" y="112"/>
                    </a:cubicBezTo>
                    <a:cubicBezTo>
                      <a:pt x="0" y="148"/>
                      <a:pt x="18" y="148"/>
                      <a:pt x="37" y="112"/>
                    </a:cubicBezTo>
                    <a:cubicBezTo>
                      <a:pt x="55" y="74"/>
                      <a:pt x="74" y="0"/>
                      <a:pt x="55" y="19"/>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5" name="Freeform 79">
                <a:extLst>
                  <a:ext uri="{FF2B5EF4-FFF2-40B4-BE49-F238E27FC236}">
                    <a16:creationId xmlns:a16="http://schemas.microsoft.com/office/drawing/2014/main" id="{F1A20AA1-5583-AB03-7024-2073015BAF1B}"/>
                  </a:ext>
                </a:extLst>
              </p:cNvPr>
              <p:cNvSpPr>
                <a:spLocks noChangeArrowheads="1"/>
              </p:cNvSpPr>
              <p:nvPr/>
            </p:nvSpPr>
            <p:spPr bwMode="auto">
              <a:xfrm>
                <a:off x="4086881" y="3595888"/>
                <a:ext cx="34316" cy="38368"/>
              </a:xfrm>
              <a:custGeom>
                <a:avLst/>
                <a:gdLst>
                  <a:gd name="T0" fmla="*/ 92 w 149"/>
                  <a:gd name="T1" fmla="*/ 37 h 168"/>
                  <a:gd name="T2" fmla="*/ 92 w 149"/>
                  <a:gd name="T3" fmla="*/ 37 h 168"/>
                  <a:gd name="T4" fmla="*/ 18 w 149"/>
                  <a:gd name="T5" fmla="*/ 148 h 168"/>
                  <a:gd name="T6" fmla="*/ 92 w 149"/>
                  <a:gd name="T7" fmla="*/ 112 h 168"/>
                  <a:gd name="T8" fmla="*/ 92 w 149"/>
                  <a:gd name="T9" fmla="*/ 37 h 168"/>
                </a:gdLst>
                <a:ahLst/>
                <a:cxnLst>
                  <a:cxn ang="0">
                    <a:pos x="T0" y="T1"/>
                  </a:cxn>
                  <a:cxn ang="0">
                    <a:pos x="T2" y="T3"/>
                  </a:cxn>
                  <a:cxn ang="0">
                    <a:pos x="T4" y="T5"/>
                  </a:cxn>
                  <a:cxn ang="0">
                    <a:pos x="T6" y="T7"/>
                  </a:cxn>
                  <a:cxn ang="0">
                    <a:pos x="T8" y="T9"/>
                  </a:cxn>
                </a:cxnLst>
                <a:rect l="0" t="0" r="r" b="b"/>
                <a:pathLst>
                  <a:path w="149" h="168">
                    <a:moveTo>
                      <a:pt x="92" y="37"/>
                    </a:moveTo>
                    <a:lnTo>
                      <a:pt x="92" y="37"/>
                    </a:lnTo>
                    <a:cubicBezTo>
                      <a:pt x="74" y="37"/>
                      <a:pt x="0" y="130"/>
                      <a:pt x="18" y="148"/>
                    </a:cubicBezTo>
                    <a:cubicBezTo>
                      <a:pt x="37" y="167"/>
                      <a:pt x="74" y="130"/>
                      <a:pt x="92" y="112"/>
                    </a:cubicBezTo>
                    <a:cubicBezTo>
                      <a:pt x="111" y="93"/>
                      <a:pt x="148" y="0"/>
                      <a:pt x="92" y="37"/>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6" name="Freeform 80">
                <a:extLst>
                  <a:ext uri="{FF2B5EF4-FFF2-40B4-BE49-F238E27FC236}">
                    <a16:creationId xmlns:a16="http://schemas.microsoft.com/office/drawing/2014/main" id="{DAEE1339-1281-3A94-0DF3-7173C9A86758}"/>
                  </a:ext>
                </a:extLst>
              </p:cNvPr>
              <p:cNvSpPr>
                <a:spLocks noChangeArrowheads="1"/>
              </p:cNvSpPr>
              <p:nvPr/>
            </p:nvSpPr>
            <p:spPr bwMode="auto">
              <a:xfrm>
                <a:off x="3750789" y="3953315"/>
                <a:ext cx="195802" cy="203956"/>
              </a:xfrm>
              <a:custGeom>
                <a:avLst/>
                <a:gdLst>
                  <a:gd name="T0" fmla="*/ 390 w 855"/>
                  <a:gd name="T1" fmla="*/ 19 h 891"/>
                  <a:gd name="T2" fmla="*/ 390 w 855"/>
                  <a:gd name="T3" fmla="*/ 19 h 891"/>
                  <a:gd name="T4" fmla="*/ 334 w 855"/>
                  <a:gd name="T5" fmla="*/ 56 h 891"/>
                  <a:gd name="T6" fmla="*/ 186 w 855"/>
                  <a:gd name="T7" fmla="*/ 149 h 891"/>
                  <a:gd name="T8" fmla="*/ 56 w 855"/>
                  <a:gd name="T9" fmla="*/ 259 h 891"/>
                  <a:gd name="T10" fmla="*/ 19 w 855"/>
                  <a:gd name="T11" fmla="*/ 426 h 891"/>
                  <a:gd name="T12" fmla="*/ 93 w 855"/>
                  <a:gd name="T13" fmla="*/ 649 h 891"/>
                  <a:gd name="T14" fmla="*/ 168 w 855"/>
                  <a:gd name="T15" fmla="*/ 797 h 891"/>
                  <a:gd name="T16" fmla="*/ 204 w 855"/>
                  <a:gd name="T17" fmla="*/ 705 h 891"/>
                  <a:gd name="T18" fmla="*/ 297 w 855"/>
                  <a:gd name="T19" fmla="*/ 760 h 891"/>
                  <a:gd name="T20" fmla="*/ 334 w 855"/>
                  <a:gd name="T21" fmla="*/ 871 h 891"/>
                  <a:gd name="T22" fmla="*/ 371 w 855"/>
                  <a:gd name="T23" fmla="*/ 779 h 891"/>
                  <a:gd name="T24" fmla="*/ 427 w 855"/>
                  <a:gd name="T25" fmla="*/ 723 h 891"/>
                  <a:gd name="T26" fmla="*/ 594 w 855"/>
                  <a:gd name="T27" fmla="*/ 723 h 891"/>
                  <a:gd name="T28" fmla="*/ 520 w 855"/>
                  <a:gd name="T29" fmla="*/ 630 h 891"/>
                  <a:gd name="T30" fmla="*/ 520 w 855"/>
                  <a:gd name="T31" fmla="*/ 575 h 891"/>
                  <a:gd name="T32" fmla="*/ 650 w 855"/>
                  <a:gd name="T33" fmla="*/ 556 h 891"/>
                  <a:gd name="T34" fmla="*/ 594 w 855"/>
                  <a:gd name="T35" fmla="*/ 408 h 891"/>
                  <a:gd name="T36" fmla="*/ 687 w 855"/>
                  <a:gd name="T37" fmla="*/ 334 h 891"/>
                  <a:gd name="T38" fmla="*/ 687 w 855"/>
                  <a:gd name="T39" fmla="*/ 240 h 891"/>
                  <a:gd name="T40" fmla="*/ 816 w 855"/>
                  <a:gd name="T41" fmla="*/ 222 h 891"/>
                  <a:gd name="T42" fmla="*/ 854 w 855"/>
                  <a:gd name="T43" fmla="*/ 166 h 891"/>
                  <a:gd name="T44" fmla="*/ 780 w 855"/>
                  <a:gd name="T45" fmla="*/ 93 h 891"/>
                  <a:gd name="T46" fmla="*/ 631 w 855"/>
                  <a:gd name="T47" fmla="*/ 112 h 891"/>
                  <a:gd name="T48" fmla="*/ 390 w 855"/>
                  <a:gd name="T49" fmla="*/ 1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5" h="891">
                    <a:moveTo>
                      <a:pt x="390" y="19"/>
                    </a:moveTo>
                    <a:lnTo>
                      <a:pt x="390" y="19"/>
                    </a:lnTo>
                    <a:cubicBezTo>
                      <a:pt x="390" y="19"/>
                      <a:pt x="371" y="56"/>
                      <a:pt x="334" y="56"/>
                    </a:cubicBezTo>
                    <a:cubicBezTo>
                      <a:pt x="279" y="75"/>
                      <a:pt x="242" y="112"/>
                      <a:pt x="186" y="149"/>
                    </a:cubicBezTo>
                    <a:cubicBezTo>
                      <a:pt x="130" y="185"/>
                      <a:pt x="112" y="204"/>
                      <a:pt x="56" y="259"/>
                    </a:cubicBezTo>
                    <a:cubicBezTo>
                      <a:pt x="19" y="315"/>
                      <a:pt x="0" y="370"/>
                      <a:pt x="19" y="426"/>
                    </a:cubicBezTo>
                    <a:cubicBezTo>
                      <a:pt x="38" y="482"/>
                      <a:pt x="38" y="556"/>
                      <a:pt x="93" y="649"/>
                    </a:cubicBezTo>
                    <a:cubicBezTo>
                      <a:pt x="149" y="760"/>
                      <a:pt x="130" y="834"/>
                      <a:pt x="168" y="797"/>
                    </a:cubicBezTo>
                    <a:cubicBezTo>
                      <a:pt x="204" y="760"/>
                      <a:pt x="186" y="741"/>
                      <a:pt x="204" y="705"/>
                    </a:cubicBezTo>
                    <a:cubicBezTo>
                      <a:pt x="204" y="686"/>
                      <a:pt x="279" y="741"/>
                      <a:pt x="297" y="760"/>
                    </a:cubicBezTo>
                    <a:cubicBezTo>
                      <a:pt x="334" y="779"/>
                      <a:pt x="316" y="890"/>
                      <a:pt x="334" y="871"/>
                    </a:cubicBezTo>
                    <a:cubicBezTo>
                      <a:pt x="371" y="853"/>
                      <a:pt x="390" y="797"/>
                      <a:pt x="371" y="779"/>
                    </a:cubicBezTo>
                    <a:cubicBezTo>
                      <a:pt x="353" y="741"/>
                      <a:pt x="390" y="705"/>
                      <a:pt x="427" y="723"/>
                    </a:cubicBezTo>
                    <a:cubicBezTo>
                      <a:pt x="445" y="741"/>
                      <a:pt x="539" y="797"/>
                      <a:pt x="594" y="723"/>
                    </a:cubicBezTo>
                    <a:cubicBezTo>
                      <a:pt x="650" y="667"/>
                      <a:pt x="575" y="649"/>
                      <a:pt x="520" y="630"/>
                    </a:cubicBezTo>
                    <a:cubicBezTo>
                      <a:pt x="464" y="630"/>
                      <a:pt x="445" y="593"/>
                      <a:pt x="520" y="575"/>
                    </a:cubicBezTo>
                    <a:cubicBezTo>
                      <a:pt x="594" y="575"/>
                      <a:pt x="687" y="611"/>
                      <a:pt x="650" y="556"/>
                    </a:cubicBezTo>
                    <a:cubicBezTo>
                      <a:pt x="631" y="500"/>
                      <a:pt x="539" y="463"/>
                      <a:pt x="594" y="408"/>
                    </a:cubicBezTo>
                    <a:cubicBezTo>
                      <a:pt x="631" y="370"/>
                      <a:pt x="687" y="408"/>
                      <a:pt x="687" y="334"/>
                    </a:cubicBezTo>
                    <a:cubicBezTo>
                      <a:pt x="705" y="278"/>
                      <a:pt x="650" y="240"/>
                      <a:pt x="687" y="240"/>
                    </a:cubicBezTo>
                    <a:cubicBezTo>
                      <a:pt x="724" y="222"/>
                      <a:pt x="798" y="259"/>
                      <a:pt x="816" y="222"/>
                    </a:cubicBezTo>
                    <a:cubicBezTo>
                      <a:pt x="854" y="185"/>
                      <a:pt x="835" y="185"/>
                      <a:pt x="854" y="166"/>
                    </a:cubicBezTo>
                    <a:cubicBezTo>
                      <a:pt x="854" y="148"/>
                      <a:pt x="816" y="75"/>
                      <a:pt x="780" y="93"/>
                    </a:cubicBezTo>
                    <a:cubicBezTo>
                      <a:pt x="761" y="112"/>
                      <a:pt x="687" y="130"/>
                      <a:pt x="631" y="112"/>
                    </a:cubicBezTo>
                    <a:cubicBezTo>
                      <a:pt x="575" y="75"/>
                      <a:pt x="427" y="0"/>
                      <a:pt x="390" y="19"/>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7" name="Freeform 81">
                <a:extLst>
                  <a:ext uri="{FF2B5EF4-FFF2-40B4-BE49-F238E27FC236}">
                    <a16:creationId xmlns:a16="http://schemas.microsoft.com/office/drawing/2014/main" id="{F2577C5C-B3FF-1902-D652-786EA5A25476}"/>
                  </a:ext>
                </a:extLst>
              </p:cNvPr>
              <p:cNvSpPr>
                <a:spLocks noChangeArrowheads="1"/>
              </p:cNvSpPr>
              <p:nvPr/>
            </p:nvSpPr>
            <p:spPr bwMode="auto">
              <a:xfrm>
                <a:off x="3657934" y="4887270"/>
                <a:ext cx="169560" cy="42407"/>
              </a:xfrm>
              <a:custGeom>
                <a:avLst/>
                <a:gdLst>
                  <a:gd name="T0" fmla="*/ 0 w 743"/>
                  <a:gd name="T1" fmla="*/ 38 h 187"/>
                  <a:gd name="T2" fmla="*/ 0 w 743"/>
                  <a:gd name="T3" fmla="*/ 38 h 187"/>
                  <a:gd name="T4" fmla="*/ 75 w 743"/>
                  <a:gd name="T5" fmla="*/ 130 h 187"/>
                  <a:gd name="T6" fmla="*/ 241 w 743"/>
                  <a:gd name="T7" fmla="*/ 130 h 187"/>
                  <a:gd name="T8" fmla="*/ 501 w 743"/>
                  <a:gd name="T9" fmla="*/ 149 h 187"/>
                  <a:gd name="T10" fmla="*/ 687 w 743"/>
                  <a:gd name="T11" fmla="*/ 186 h 187"/>
                  <a:gd name="T12" fmla="*/ 631 w 743"/>
                  <a:gd name="T13" fmla="*/ 112 h 187"/>
                  <a:gd name="T14" fmla="*/ 408 w 743"/>
                  <a:gd name="T15" fmla="*/ 56 h 187"/>
                  <a:gd name="T16" fmla="*/ 241 w 743"/>
                  <a:gd name="T17" fmla="*/ 19 h 187"/>
                  <a:gd name="T18" fmla="*/ 0 w 743"/>
                  <a:gd name="T19" fmla="*/ 3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3" h="187">
                    <a:moveTo>
                      <a:pt x="0" y="38"/>
                    </a:moveTo>
                    <a:lnTo>
                      <a:pt x="0" y="38"/>
                    </a:lnTo>
                    <a:cubicBezTo>
                      <a:pt x="0" y="75"/>
                      <a:pt x="37" y="93"/>
                      <a:pt x="75" y="130"/>
                    </a:cubicBezTo>
                    <a:cubicBezTo>
                      <a:pt x="130" y="149"/>
                      <a:pt x="167" y="130"/>
                      <a:pt x="241" y="130"/>
                    </a:cubicBezTo>
                    <a:cubicBezTo>
                      <a:pt x="297" y="130"/>
                      <a:pt x="427" y="130"/>
                      <a:pt x="501" y="149"/>
                    </a:cubicBezTo>
                    <a:cubicBezTo>
                      <a:pt x="557" y="167"/>
                      <a:pt x="668" y="186"/>
                      <a:pt x="687" y="186"/>
                    </a:cubicBezTo>
                    <a:cubicBezTo>
                      <a:pt x="724" y="167"/>
                      <a:pt x="742" y="149"/>
                      <a:pt x="631" y="112"/>
                    </a:cubicBezTo>
                    <a:cubicBezTo>
                      <a:pt x="520" y="75"/>
                      <a:pt x="482" y="56"/>
                      <a:pt x="408" y="56"/>
                    </a:cubicBezTo>
                    <a:cubicBezTo>
                      <a:pt x="316" y="56"/>
                      <a:pt x="279" y="38"/>
                      <a:pt x="241" y="19"/>
                    </a:cubicBezTo>
                    <a:cubicBezTo>
                      <a:pt x="186" y="0"/>
                      <a:pt x="0" y="0"/>
                      <a:pt x="0" y="38"/>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98" name="Freeform 82">
                <a:extLst>
                  <a:ext uri="{FF2B5EF4-FFF2-40B4-BE49-F238E27FC236}">
                    <a16:creationId xmlns:a16="http://schemas.microsoft.com/office/drawing/2014/main" id="{8F848E9A-AF88-ABFC-F406-25A280CBE437}"/>
                  </a:ext>
                </a:extLst>
              </p:cNvPr>
              <p:cNvSpPr>
                <a:spLocks noChangeArrowheads="1"/>
              </p:cNvSpPr>
              <p:nvPr/>
            </p:nvSpPr>
            <p:spPr bwMode="auto">
              <a:xfrm>
                <a:off x="3483327" y="4954919"/>
                <a:ext cx="88817" cy="59571"/>
              </a:xfrm>
              <a:custGeom>
                <a:avLst/>
                <a:gdLst>
                  <a:gd name="T0" fmla="*/ 389 w 390"/>
                  <a:gd name="T1" fmla="*/ 19 h 261"/>
                  <a:gd name="T2" fmla="*/ 389 w 390"/>
                  <a:gd name="T3" fmla="*/ 19 h 261"/>
                  <a:gd name="T4" fmla="*/ 371 w 390"/>
                  <a:gd name="T5" fmla="*/ 93 h 261"/>
                  <a:gd name="T6" fmla="*/ 55 w 390"/>
                  <a:gd name="T7" fmla="*/ 260 h 261"/>
                  <a:gd name="T8" fmla="*/ 18 w 390"/>
                  <a:gd name="T9" fmla="*/ 241 h 261"/>
                  <a:gd name="T10" fmla="*/ 167 w 390"/>
                  <a:gd name="T11" fmla="*/ 93 h 261"/>
                  <a:gd name="T12" fmla="*/ 389 w 390"/>
                  <a:gd name="T13" fmla="*/ 19 h 261"/>
                </a:gdLst>
                <a:ahLst/>
                <a:cxnLst>
                  <a:cxn ang="0">
                    <a:pos x="T0" y="T1"/>
                  </a:cxn>
                  <a:cxn ang="0">
                    <a:pos x="T2" y="T3"/>
                  </a:cxn>
                  <a:cxn ang="0">
                    <a:pos x="T4" y="T5"/>
                  </a:cxn>
                  <a:cxn ang="0">
                    <a:pos x="T6" y="T7"/>
                  </a:cxn>
                  <a:cxn ang="0">
                    <a:pos x="T8" y="T9"/>
                  </a:cxn>
                  <a:cxn ang="0">
                    <a:pos x="T10" y="T11"/>
                  </a:cxn>
                  <a:cxn ang="0">
                    <a:pos x="T12" y="T13"/>
                  </a:cxn>
                </a:cxnLst>
                <a:rect l="0" t="0" r="r" b="b"/>
                <a:pathLst>
                  <a:path w="390" h="261">
                    <a:moveTo>
                      <a:pt x="389" y="19"/>
                    </a:moveTo>
                    <a:lnTo>
                      <a:pt x="389" y="19"/>
                    </a:lnTo>
                    <a:cubicBezTo>
                      <a:pt x="389" y="19"/>
                      <a:pt x="389" y="74"/>
                      <a:pt x="371" y="93"/>
                    </a:cubicBezTo>
                    <a:cubicBezTo>
                      <a:pt x="352" y="112"/>
                      <a:pt x="55" y="260"/>
                      <a:pt x="55" y="260"/>
                    </a:cubicBezTo>
                    <a:cubicBezTo>
                      <a:pt x="55" y="260"/>
                      <a:pt x="0" y="260"/>
                      <a:pt x="18" y="241"/>
                    </a:cubicBezTo>
                    <a:cubicBezTo>
                      <a:pt x="37" y="204"/>
                      <a:pt x="129" y="130"/>
                      <a:pt x="167" y="93"/>
                    </a:cubicBezTo>
                    <a:cubicBezTo>
                      <a:pt x="223" y="74"/>
                      <a:pt x="371" y="0"/>
                      <a:pt x="389" y="19"/>
                    </a:cubicBezTo>
                  </a:path>
                </a:pathLst>
              </a:custGeom>
              <a:solidFill>
                <a:srgbClr val="CCE4ED"/>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105" name="Freeform 92">
                <a:extLst>
                  <a:ext uri="{FF2B5EF4-FFF2-40B4-BE49-F238E27FC236}">
                    <a16:creationId xmlns:a16="http://schemas.microsoft.com/office/drawing/2014/main" id="{8F25C9B6-DEA5-AEEB-ED87-6ED3A7DE613F}"/>
                  </a:ext>
                </a:extLst>
              </p:cNvPr>
              <p:cNvSpPr>
                <a:spLocks noChangeArrowheads="1"/>
              </p:cNvSpPr>
              <p:nvPr/>
            </p:nvSpPr>
            <p:spPr bwMode="auto">
              <a:xfrm>
                <a:off x="2711223" y="3171822"/>
                <a:ext cx="140291" cy="128229"/>
              </a:xfrm>
              <a:custGeom>
                <a:avLst/>
                <a:gdLst>
                  <a:gd name="T0" fmla="*/ 0 w 613"/>
                  <a:gd name="T1" fmla="*/ 37 h 558"/>
                  <a:gd name="T2" fmla="*/ 0 w 613"/>
                  <a:gd name="T3" fmla="*/ 37 h 558"/>
                  <a:gd name="T4" fmla="*/ 0 w 613"/>
                  <a:gd name="T5" fmla="*/ 148 h 558"/>
                  <a:gd name="T6" fmla="*/ 38 w 613"/>
                  <a:gd name="T7" fmla="*/ 315 h 558"/>
                  <a:gd name="T8" fmla="*/ 167 w 613"/>
                  <a:gd name="T9" fmla="*/ 408 h 558"/>
                  <a:gd name="T10" fmla="*/ 223 w 613"/>
                  <a:gd name="T11" fmla="*/ 538 h 558"/>
                  <a:gd name="T12" fmla="*/ 316 w 613"/>
                  <a:gd name="T13" fmla="*/ 427 h 558"/>
                  <a:gd name="T14" fmla="*/ 520 w 613"/>
                  <a:gd name="T15" fmla="*/ 371 h 558"/>
                  <a:gd name="T16" fmla="*/ 538 w 613"/>
                  <a:gd name="T17" fmla="*/ 315 h 558"/>
                  <a:gd name="T18" fmla="*/ 297 w 613"/>
                  <a:gd name="T19" fmla="*/ 186 h 558"/>
                  <a:gd name="T20" fmla="*/ 205 w 613"/>
                  <a:gd name="T21" fmla="*/ 74 h 558"/>
                  <a:gd name="T22" fmla="*/ 0 w 613"/>
                  <a:gd name="T23" fmla="*/ 3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3" h="558">
                    <a:moveTo>
                      <a:pt x="0" y="37"/>
                    </a:moveTo>
                    <a:lnTo>
                      <a:pt x="0" y="37"/>
                    </a:lnTo>
                    <a:cubicBezTo>
                      <a:pt x="0" y="37"/>
                      <a:pt x="0" y="130"/>
                      <a:pt x="0" y="148"/>
                    </a:cubicBezTo>
                    <a:cubicBezTo>
                      <a:pt x="0" y="186"/>
                      <a:pt x="0" y="297"/>
                      <a:pt x="38" y="315"/>
                    </a:cubicBezTo>
                    <a:cubicBezTo>
                      <a:pt x="75" y="353"/>
                      <a:pt x="149" y="371"/>
                      <a:pt x="167" y="408"/>
                    </a:cubicBezTo>
                    <a:cubicBezTo>
                      <a:pt x="186" y="445"/>
                      <a:pt x="186" y="538"/>
                      <a:pt x="223" y="538"/>
                    </a:cubicBezTo>
                    <a:cubicBezTo>
                      <a:pt x="260" y="557"/>
                      <a:pt x="297" y="445"/>
                      <a:pt x="316" y="427"/>
                    </a:cubicBezTo>
                    <a:cubicBezTo>
                      <a:pt x="335" y="408"/>
                      <a:pt x="464" y="371"/>
                      <a:pt x="520" y="371"/>
                    </a:cubicBezTo>
                    <a:cubicBezTo>
                      <a:pt x="594" y="371"/>
                      <a:pt x="612" y="371"/>
                      <a:pt x="538" y="315"/>
                    </a:cubicBezTo>
                    <a:cubicBezTo>
                      <a:pt x="446" y="278"/>
                      <a:pt x="335" y="204"/>
                      <a:pt x="297" y="186"/>
                    </a:cubicBezTo>
                    <a:cubicBezTo>
                      <a:pt x="279" y="167"/>
                      <a:pt x="205" y="74"/>
                      <a:pt x="205" y="74"/>
                    </a:cubicBezTo>
                    <a:cubicBezTo>
                      <a:pt x="205" y="74"/>
                      <a:pt x="0" y="0"/>
                      <a:pt x="0" y="37"/>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106" name="Freeform 93">
                <a:extLst>
                  <a:ext uri="{FF2B5EF4-FFF2-40B4-BE49-F238E27FC236}">
                    <a16:creationId xmlns:a16="http://schemas.microsoft.com/office/drawing/2014/main" id="{F67CF0B0-7997-5DB4-5796-75F4752184DB}"/>
                  </a:ext>
                </a:extLst>
              </p:cNvPr>
              <p:cNvSpPr>
                <a:spLocks noChangeArrowheads="1"/>
              </p:cNvSpPr>
              <p:nvPr/>
            </p:nvSpPr>
            <p:spPr bwMode="auto">
              <a:xfrm>
                <a:off x="3615544" y="4055293"/>
                <a:ext cx="119096" cy="106017"/>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107" name="Freeform 94">
                <a:extLst>
                  <a:ext uri="{FF2B5EF4-FFF2-40B4-BE49-F238E27FC236}">
                    <a16:creationId xmlns:a16="http://schemas.microsoft.com/office/drawing/2014/main" id="{A0697352-260C-7AA6-911C-D82FE001D96E}"/>
                  </a:ext>
                </a:extLst>
              </p:cNvPr>
              <p:cNvSpPr>
                <a:spLocks noChangeArrowheads="1"/>
              </p:cNvSpPr>
              <p:nvPr/>
            </p:nvSpPr>
            <p:spPr bwMode="auto">
              <a:xfrm>
                <a:off x="3615544" y="4055293"/>
                <a:ext cx="119096" cy="106017"/>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solidFill>
                <a:srgbClr val="CCE4ED"/>
              </a:solidFill>
              <a:ln w="12700" cap="flat">
                <a:solidFill>
                  <a:schemeClr val="bg1"/>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108" name="Freeform 95">
                <a:extLst>
                  <a:ext uri="{FF2B5EF4-FFF2-40B4-BE49-F238E27FC236}">
                    <a16:creationId xmlns:a16="http://schemas.microsoft.com/office/drawing/2014/main" id="{078FBE86-97B3-49A6-6E9E-00DF9A8E119F}"/>
                  </a:ext>
                </a:extLst>
              </p:cNvPr>
              <p:cNvSpPr>
                <a:spLocks noChangeArrowheads="1"/>
              </p:cNvSpPr>
              <p:nvPr/>
            </p:nvSpPr>
            <p:spPr bwMode="auto">
              <a:xfrm>
                <a:off x="4417927" y="4649995"/>
                <a:ext cx="21195" cy="34329"/>
              </a:xfrm>
              <a:custGeom>
                <a:avLst/>
                <a:gdLst>
                  <a:gd name="T0" fmla="*/ 37 w 94"/>
                  <a:gd name="T1" fmla="*/ 18 h 149"/>
                  <a:gd name="T2" fmla="*/ 37 w 94"/>
                  <a:gd name="T3" fmla="*/ 18 h 149"/>
                  <a:gd name="T4" fmla="*/ 18 w 94"/>
                  <a:gd name="T5" fmla="*/ 111 h 149"/>
                  <a:gd name="T6" fmla="*/ 93 w 94"/>
                  <a:gd name="T7" fmla="*/ 148 h 149"/>
                  <a:gd name="T8" fmla="*/ 37 w 94"/>
                  <a:gd name="T9" fmla="*/ 18 h 149"/>
                </a:gdLst>
                <a:ahLst/>
                <a:cxnLst>
                  <a:cxn ang="0">
                    <a:pos x="T0" y="T1"/>
                  </a:cxn>
                  <a:cxn ang="0">
                    <a:pos x="T2" y="T3"/>
                  </a:cxn>
                  <a:cxn ang="0">
                    <a:pos x="T4" y="T5"/>
                  </a:cxn>
                  <a:cxn ang="0">
                    <a:pos x="T6" y="T7"/>
                  </a:cxn>
                  <a:cxn ang="0">
                    <a:pos x="T8" y="T9"/>
                  </a:cxn>
                </a:cxnLst>
                <a:rect l="0" t="0" r="r" b="b"/>
                <a:pathLst>
                  <a:path w="94" h="149">
                    <a:moveTo>
                      <a:pt x="37" y="18"/>
                    </a:moveTo>
                    <a:lnTo>
                      <a:pt x="37" y="18"/>
                    </a:lnTo>
                    <a:cubicBezTo>
                      <a:pt x="37" y="18"/>
                      <a:pt x="0" y="92"/>
                      <a:pt x="18" y="111"/>
                    </a:cubicBezTo>
                    <a:cubicBezTo>
                      <a:pt x="37" y="111"/>
                      <a:pt x="93" y="148"/>
                      <a:pt x="93" y="148"/>
                    </a:cubicBezTo>
                    <a:cubicBezTo>
                      <a:pt x="93" y="148"/>
                      <a:pt x="74" y="0"/>
                      <a:pt x="37" y="18"/>
                    </a:cubicBez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109" name="Freeform 96">
                <a:extLst>
                  <a:ext uri="{FF2B5EF4-FFF2-40B4-BE49-F238E27FC236}">
                    <a16:creationId xmlns:a16="http://schemas.microsoft.com/office/drawing/2014/main" id="{818E29CB-AD4C-7877-8BAD-EEF7A3E8E9D6}"/>
                  </a:ext>
                </a:extLst>
              </p:cNvPr>
              <p:cNvSpPr>
                <a:spLocks noChangeArrowheads="1"/>
              </p:cNvSpPr>
              <p:nvPr/>
            </p:nvSpPr>
            <p:spPr bwMode="auto">
              <a:xfrm>
                <a:off x="4464354" y="4670189"/>
                <a:ext cx="25232" cy="30290"/>
              </a:xfrm>
              <a:custGeom>
                <a:avLst/>
                <a:gdLst>
                  <a:gd name="T0" fmla="*/ 111 w 112"/>
                  <a:gd name="T1" fmla="*/ 112 h 131"/>
                  <a:gd name="T2" fmla="*/ 111 w 112"/>
                  <a:gd name="T3" fmla="*/ 112 h 131"/>
                  <a:gd name="T4" fmla="*/ 0 w 112"/>
                  <a:gd name="T5" fmla="*/ 38 h 131"/>
                  <a:gd name="T6" fmla="*/ 19 w 112"/>
                  <a:gd name="T7" fmla="*/ 112 h 131"/>
                  <a:gd name="T8" fmla="*/ 111 w 112"/>
                  <a:gd name="T9" fmla="*/ 112 h 131"/>
                </a:gdLst>
                <a:ahLst/>
                <a:cxnLst>
                  <a:cxn ang="0">
                    <a:pos x="T0" y="T1"/>
                  </a:cxn>
                  <a:cxn ang="0">
                    <a:pos x="T2" y="T3"/>
                  </a:cxn>
                  <a:cxn ang="0">
                    <a:pos x="T4" y="T5"/>
                  </a:cxn>
                  <a:cxn ang="0">
                    <a:pos x="T6" y="T7"/>
                  </a:cxn>
                  <a:cxn ang="0">
                    <a:pos x="T8" y="T9"/>
                  </a:cxn>
                </a:cxnLst>
                <a:rect l="0" t="0" r="r" b="b"/>
                <a:pathLst>
                  <a:path w="112" h="131">
                    <a:moveTo>
                      <a:pt x="111" y="112"/>
                    </a:moveTo>
                    <a:lnTo>
                      <a:pt x="111" y="112"/>
                    </a:lnTo>
                    <a:cubicBezTo>
                      <a:pt x="111" y="112"/>
                      <a:pt x="19" y="0"/>
                      <a:pt x="0" y="38"/>
                    </a:cubicBezTo>
                    <a:cubicBezTo>
                      <a:pt x="0" y="38"/>
                      <a:pt x="0" y="130"/>
                      <a:pt x="19" y="112"/>
                    </a:cubicBezTo>
                    <a:lnTo>
                      <a:pt x="111" y="112"/>
                    </a:lnTo>
                  </a:path>
                </a:pathLst>
              </a:custGeom>
              <a:solidFill>
                <a:schemeClr val="bg1">
                  <a:lumMod val="85000"/>
                </a:schemeClr>
              </a:solidFill>
              <a:ln w="12700" cap="flat">
                <a:solidFill>
                  <a:schemeClr val="bg1"/>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solidFill>
                    <a:prstClr val="black"/>
                  </a:solidFill>
                  <a:latin typeface="Rational Display Light" pitchFamily="2" charset="0"/>
                </a:endParaRPr>
              </a:p>
            </p:txBody>
          </p:sp>
          <p:sp>
            <p:nvSpPr>
              <p:cNvPr id="110" name="Freeform 97">
                <a:extLst>
                  <a:ext uri="{FF2B5EF4-FFF2-40B4-BE49-F238E27FC236}">
                    <a16:creationId xmlns:a16="http://schemas.microsoft.com/office/drawing/2014/main" id="{24413D4D-A3BB-9A6E-E8DC-018A17E76723}"/>
                  </a:ext>
                </a:extLst>
              </p:cNvPr>
              <p:cNvSpPr>
                <a:spLocks noChangeArrowheads="1"/>
              </p:cNvSpPr>
              <p:nvPr/>
            </p:nvSpPr>
            <p:spPr bwMode="auto">
              <a:xfrm>
                <a:off x="4464354" y="4670189"/>
                <a:ext cx="25232" cy="30290"/>
              </a:xfrm>
              <a:custGeom>
                <a:avLst/>
                <a:gdLst>
                  <a:gd name="T0" fmla="*/ 111 w 112"/>
                  <a:gd name="T1" fmla="*/ 112 h 131"/>
                  <a:gd name="T2" fmla="*/ 111 w 112"/>
                  <a:gd name="T3" fmla="*/ 112 h 131"/>
                  <a:gd name="T4" fmla="*/ 0 w 112"/>
                  <a:gd name="T5" fmla="*/ 38 h 131"/>
                  <a:gd name="T6" fmla="*/ 19 w 112"/>
                  <a:gd name="T7" fmla="*/ 112 h 131"/>
                </a:gdLst>
                <a:ahLst/>
                <a:cxnLst>
                  <a:cxn ang="0">
                    <a:pos x="T0" y="T1"/>
                  </a:cxn>
                  <a:cxn ang="0">
                    <a:pos x="T2" y="T3"/>
                  </a:cxn>
                  <a:cxn ang="0">
                    <a:pos x="T4" y="T5"/>
                  </a:cxn>
                  <a:cxn ang="0">
                    <a:pos x="T6" y="T7"/>
                  </a:cxn>
                </a:cxnLst>
                <a:rect l="0" t="0" r="r" b="b"/>
                <a:pathLst>
                  <a:path w="112" h="131">
                    <a:moveTo>
                      <a:pt x="111" y="112"/>
                    </a:moveTo>
                    <a:lnTo>
                      <a:pt x="111" y="112"/>
                    </a:lnTo>
                    <a:cubicBezTo>
                      <a:pt x="111" y="112"/>
                      <a:pt x="19" y="0"/>
                      <a:pt x="0" y="38"/>
                    </a:cubicBezTo>
                    <a:cubicBezTo>
                      <a:pt x="0" y="38"/>
                      <a:pt x="0" y="130"/>
                      <a:pt x="19" y="112"/>
                    </a:cubicBezTo>
                  </a:path>
                </a:pathLst>
              </a:custGeom>
              <a:solidFill>
                <a:schemeClr val="bg1">
                  <a:lumMod val="85000"/>
                </a:schemeClr>
              </a:solidFill>
              <a:ln w="12700" cap="flat">
                <a:solidFill>
                  <a:schemeClr val="bg1"/>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solidFill>
                    <a:prstClr val="black"/>
                  </a:solidFill>
                  <a:latin typeface="Rational Display Light" pitchFamily="2" charset="0"/>
                </a:endParaRPr>
              </a:p>
            </p:txBody>
          </p:sp>
        </p:grpSp>
        <p:pic>
          <p:nvPicPr>
            <p:cNvPr id="114" name="Graphic 113">
              <a:extLst>
                <a:ext uri="{FF2B5EF4-FFF2-40B4-BE49-F238E27FC236}">
                  <a16:creationId xmlns:a16="http://schemas.microsoft.com/office/drawing/2014/main" id="{665471B8-6579-C927-6C06-60ED79C8DB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6121" y="572684"/>
              <a:ext cx="258470" cy="360881"/>
            </a:xfrm>
            <a:prstGeom prst="rect">
              <a:avLst/>
            </a:prstGeom>
          </p:spPr>
        </p:pic>
        <p:pic>
          <p:nvPicPr>
            <p:cNvPr id="115" name="Graphic 114">
              <a:extLst>
                <a:ext uri="{FF2B5EF4-FFF2-40B4-BE49-F238E27FC236}">
                  <a16:creationId xmlns:a16="http://schemas.microsoft.com/office/drawing/2014/main" id="{038B7C4B-A66F-C673-123D-7A927D901D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29368" y="1426083"/>
              <a:ext cx="258470" cy="360881"/>
            </a:xfrm>
            <a:prstGeom prst="rect">
              <a:avLst/>
            </a:prstGeom>
          </p:spPr>
        </p:pic>
        <p:pic>
          <p:nvPicPr>
            <p:cNvPr id="116" name="Graphic 115">
              <a:extLst>
                <a:ext uri="{FF2B5EF4-FFF2-40B4-BE49-F238E27FC236}">
                  <a16:creationId xmlns:a16="http://schemas.microsoft.com/office/drawing/2014/main" id="{AC8E4CAD-E906-EFF4-1AED-2451946FA8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55833" y="2415507"/>
              <a:ext cx="258470" cy="360881"/>
            </a:xfrm>
            <a:prstGeom prst="rect">
              <a:avLst/>
            </a:prstGeom>
          </p:spPr>
        </p:pic>
        <p:pic>
          <p:nvPicPr>
            <p:cNvPr id="117" name="Graphic 116">
              <a:extLst>
                <a:ext uri="{FF2B5EF4-FFF2-40B4-BE49-F238E27FC236}">
                  <a16:creationId xmlns:a16="http://schemas.microsoft.com/office/drawing/2014/main" id="{55EFECE1-27AB-7EFF-F33B-02E80320E2A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25039" y="2636014"/>
              <a:ext cx="258470" cy="360881"/>
            </a:xfrm>
            <a:prstGeom prst="rect">
              <a:avLst/>
            </a:prstGeom>
          </p:spPr>
        </p:pic>
        <p:pic>
          <p:nvPicPr>
            <p:cNvPr id="118" name="Graphic 117">
              <a:extLst>
                <a:ext uri="{FF2B5EF4-FFF2-40B4-BE49-F238E27FC236}">
                  <a16:creationId xmlns:a16="http://schemas.microsoft.com/office/drawing/2014/main" id="{04E2886D-2422-CA24-198B-D97D4AEBB8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58584" y="2598387"/>
              <a:ext cx="258470" cy="360881"/>
            </a:xfrm>
            <a:prstGeom prst="rect">
              <a:avLst/>
            </a:prstGeom>
          </p:spPr>
        </p:pic>
        <p:pic>
          <p:nvPicPr>
            <p:cNvPr id="119" name="Graphic 118">
              <a:extLst>
                <a:ext uri="{FF2B5EF4-FFF2-40B4-BE49-F238E27FC236}">
                  <a16:creationId xmlns:a16="http://schemas.microsoft.com/office/drawing/2014/main" id="{79EA2F67-9246-B59F-EA26-20ADE4B5A2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08444" y="896787"/>
              <a:ext cx="258470" cy="360881"/>
            </a:xfrm>
            <a:prstGeom prst="rect">
              <a:avLst/>
            </a:prstGeom>
          </p:spPr>
        </p:pic>
        <p:pic>
          <p:nvPicPr>
            <p:cNvPr id="120" name="Graphic 119">
              <a:extLst>
                <a:ext uri="{FF2B5EF4-FFF2-40B4-BE49-F238E27FC236}">
                  <a16:creationId xmlns:a16="http://schemas.microsoft.com/office/drawing/2014/main" id="{E22A43AD-22AA-A26B-9EEE-EDC1EBFEE8F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82591" y="839355"/>
              <a:ext cx="258470" cy="360881"/>
            </a:xfrm>
            <a:prstGeom prst="rect">
              <a:avLst/>
            </a:prstGeom>
          </p:spPr>
        </p:pic>
        <p:pic>
          <p:nvPicPr>
            <p:cNvPr id="121" name="Graphic 120">
              <a:hlinkClick r:id="" action="ppaction://noaction"/>
              <a:extLst>
                <a:ext uri="{FF2B5EF4-FFF2-40B4-BE49-F238E27FC236}">
                  <a16:creationId xmlns:a16="http://schemas.microsoft.com/office/drawing/2014/main" id="{088FA578-77ED-2DC3-FB67-281B2398A3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58678" y="395736"/>
              <a:ext cx="258470" cy="360881"/>
            </a:xfrm>
            <a:prstGeom prst="rect">
              <a:avLst/>
            </a:prstGeom>
          </p:spPr>
        </p:pic>
        <p:pic>
          <p:nvPicPr>
            <p:cNvPr id="122" name="Graphic 121">
              <a:extLst>
                <a:ext uri="{FF2B5EF4-FFF2-40B4-BE49-F238E27FC236}">
                  <a16:creationId xmlns:a16="http://schemas.microsoft.com/office/drawing/2014/main" id="{F849BD36-84E2-C5BB-F35C-62F3117D6E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77669" y="825069"/>
              <a:ext cx="258470" cy="360881"/>
            </a:xfrm>
            <a:prstGeom prst="rect">
              <a:avLst/>
            </a:prstGeom>
          </p:spPr>
        </p:pic>
        <p:pic>
          <p:nvPicPr>
            <p:cNvPr id="123" name="Graphic 122">
              <a:extLst>
                <a:ext uri="{FF2B5EF4-FFF2-40B4-BE49-F238E27FC236}">
                  <a16:creationId xmlns:a16="http://schemas.microsoft.com/office/drawing/2014/main" id="{A420DD5B-B44D-B560-BE72-2E625D1217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36672" y="4571811"/>
              <a:ext cx="258470" cy="360881"/>
            </a:xfrm>
            <a:prstGeom prst="rect">
              <a:avLst/>
            </a:prstGeom>
          </p:spPr>
        </p:pic>
        <p:pic>
          <p:nvPicPr>
            <p:cNvPr id="124" name="Graphic 123">
              <a:extLst>
                <a:ext uri="{FF2B5EF4-FFF2-40B4-BE49-F238E27FC236}">
                  <a16:creationId xmlns:a16="http://schemas.microsoft.com/office/drawing/2014/main" id="{DDC9BC22-A41A-8882-A5E9-9EC39F6537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66946" y="4307162"/>
              <a:ext cx="258470" cy="360881"/>
            </a:xfrm>
            <a:prstGeom prst="rect">
              <a:avLst/>
            </a:prstGeom>
          </p:spPr>
        </p:pic>
        <p:pic>
          <p:nvPicPr>
            <p:cNvPr id="125" name="Graphic 124">
              <a:extLst>
                <a:ext uri="{FF2B5EF4-FFF2-40B4-BE49-F238E27FC236}">
                  <a16:creationId xmlns:a16="http://schemas.microsoft.com/office/drawing/2014/main" id="{97DE8941-DD32-07C3-3E2A-D4FA64492E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23036" y="3244800"/>
              <a:ext cx="258470" cy="360881"/>
            </a:xfrm>
            <a:prstGeom prst="rect">
              <a:avLst/>
            </a:prstGeom>
          </p:spPr>
        </p:pic>
        <p:pic>
          <p:nvPicPr>
            <p:cNvPr id="126" name="Graphic 125">
              <a:extLst>
                <a:ext uri="{FF2B5EF4-FFF2-40B4-BE49-F238E27FC236}">
                  <a16:creationId xmlns:a16="http://schemas.microsoft.com/office/drawing/2014/main" id="{B271EEB0-2397-5E70-3492-FAAFDDD40E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90353" y="2887735"/>
              <a:ext cx="258470" cy="360881"/>
            </a:xfrm>
            <a:prstGeom prst="rect">
              <a:avLst/>
            </a:prstGeom>
          </p:spPr>
        </p:pic>
        <p:pic>
          <p:nvPicPr>
            <p:cNvPr id="127" name="Graphic 126">
              <a:extLst>
                <a:ext uri="{FF2B5EF4-FFF2-40B4-BE49-F238E27FC236}">
                  <a16:creationId xmlns:a16="http://schemas.microsoft.com/office/drawing/2014/main" id="{0923310E-54D5-4544-36FE-6221CFE15BA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00706" y="2397257"/>
              <a:ext cx="258470" cy="360881"/>
            </a:xfrm>
            <a:prstGeom prst="rect">
              <a:avLst/>
            </a:prstGeom>
          </p:spPr>
        </p:pic>
        <p:pic>
          <p:nvPicPr>
            <p:cNvPr id="128" name="Graphic 127">
              <a:extLst>
                <a:ext uri="{FF2B5EF4-FFF2-40B4-BE49-F238E27FC236}">
                  <a16:creationId xmlns:a16="http://schemas.microsoft.com/office/drawing/2014/main" id="{862CDA6A-F286-6A29-7C30-21E8C881C2D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02210" y="5995234"/>
              <a:ext cx="258470" cy="360881"/>
            </a:xfrm>
            <a:prstGeom prst="rect">
              <a:avLst/>
            </a:prstGeom>
          </p:spPr>
        </p:pic>
      </p:grpSp>
      <p:sp>
        <p:nvSpPr>
          <p:cNvPr id="130" name="TextBox 129">
            <a:extLst>
              <a:ext uri="{FF2B5EF4-FFF2-40B4-BE49-F238E27FC236}">
                <a16:creationId xmlns:a16="http://schemas.microsoft.com/office/drawing/2014/main" id="{8CE53D22-66BF-A26A-497D-7FF4BF1DDD0F}"/>
              </a:ext>
            </a:extLst>
          </p:cNvPr>
          <p:cNvSpPr txBox="1"/>
          <p:nvPr/>
        </p:nvSpPr>
        <p:spPr>
          <a:xfrm>
            <a:off x="3189649" y="2843539"/>
            <a:ext cx="2364632" cy="3600986"/>
          </a:xfrm>
          <a:prstGeom prst="rect">
            <a:avLst/>
          </a:prstGeom>
          <a:noFill/>
        </p:spPr>
        <p:txBody>
          <a:bodyPr wrap="square" rtlCol="0">
            <a:spAutoFit/>
          </a:bodyPr>
          <a:lstStyle/>
          <a:p>
            <a:r>
              <a:rPr lang="en-US" sz="1200">
                <a:solidFill>
                  <a:srgbClr val="13294B"/>
                </a:solidFill>
                <a:latin typeface="Arial Black" panose="020B0A04020102020204" pitchFamily="34" charset="0"/>
              </a:rPr>
              <a:t>Burkina Faso</a:t>
            </a:r>
          </a:p>
          <a:p>
            <a:r>
              <a:rPr lang="en-US" sz="1200">
                <a:solidFill>
                  <a:srgbClr val="13294B"/>
                </a:solidFill>
                <a:latin typeface="Arial Black" panose="020B0A04020102020204" pitchFamily="34" charset="0"/>
              </a:rPr>
              <a:t>Burundi</a:t>
            </a:r>
          </a:p>
          <a:p>
            <a:r>
              <a:rPr lang="en-US" sz="1200">
                <a:solidFill>
                  <a:srgbClr val="13294B"/>
                </a:solidFill>
                <a:latin typeface="Arial Black" panose="020B0A04020102020204" pitchFamily="34" charset="0"/>
              </a:rPr>
              <a:t>Benin</a:t>
            </a:r>
          </a:p>
          <a:p>
            <a:r>
              <a:rPr lang="en-US" sz="1200">
                <a:solidFill>
                  <a:srgbClr val="13294B"/>
                </a:solidFill>
                <a:latin typeface="Arial Black" panose="020B0A04020102020204" pitchFamily="34" charset="0"/>
              </a:rPr>
              <a:t>Chad</a:t>
            </a:r>
          </a:p>
          <a:p>
            <a:r>
              <a:rPr lang="en-US" sz="1200">
                <a:solidFill>
                  <a:srgbClr val="13294B"/>
                </a:solidFill>
                <a:latin typeface="Arial Black" panose="020B0A04020102020204" pitchFamily="34" charset="0"/>
              </a:rPr>
              <a:t>Congo (DRC)</a:t>
            </a:r>
          </a:p>
          <a:p>
            <a:r>
              <a:rPr lang="en-US" sz="1200">
                <a:solidFill>
                  <a:srgbClr val="13294B"/>
                </a:solidFill>
                <a:latin typeface="Arial Black" panose="020B0A04020102020204" pitchFamily="34" charset="0"/>
              </a:rPr>
              <a:t>Central African Republic</a:t>
            </a:r>
          </a:p>
          <a:p>
            <a:r>
              <a:rPr lang="en-US" sz="1200">
                <a:solidFill>
                  <a:srgbClr val="13294B"/>
                </a:solidFill>
                <a:latin typeface="Arial Black" panose="020B0A04020102020204" pitchFamily="34" charset="0"/>
              </a:rPr>
              <a:t>Ethiopia</a:t>
            </a:r>
          </a:p>
          <a:p>
            <a:r>
              <a:rPr lang="en-US" sz="1200">
                <a:solidFill>
                  <a:srgbClr val="13294B"/>
                </a:solidFill>
                <a:latin typeface="Arial Black" panose="020B0A04020102020204" pitchFamily="34" charset="0"/>
              </a:rPr>
              <a:t>Gabon</a:t>
            </a:r>
          </a:p>
          <a:p>
            <a:r>
              <a:rPr lang="en-US" sz="1200">
                <a:solidFill>
                  <a:srgbClr val="13294B"/>
                </a:solidFill>
                <a:latin typeface="Arial Black" panose="020B0A04020102020204" pitchFamily="34" charset="0"/>
              </a:rPr>
              <a:t>Kenya</a:t>
            </a:r>
          </a:p>
          <a:p>
            <a:r>
              <a:rPr lang="en-US" sz="1200">
                <a:solidFill>
                  <a:srgbClr val="13294B"/>
                </a:solidFill>
                <a:latin typeface="Arial Black" panose="020B0A04020102020204" pitchFamily="34" charset="0"/>
              </a:rPr>
              <a:t>Madagascar</a:t>
            </a:r>
          </a:p>
          <a:p>
            <a:r>
              <a:rPr lang="en-US" sz="1200">
                <a:solidFill>
                  <a:srgbClr val="13294B"/>
                </a:solidFill>
                <a:latin typeface="Arial Black" panose="020B0A04020102020204" pitchFamily="34" charset="0"/>
              </a:rPr>
              <a:t>Malawi</a:t>
            </a:r>
          </a:p>
          <a:p>
            <a:r>
              <a:rPr lang="en-US" sz="1200">
                <a:solidFill>
                  <a:srgbClr val="13294B"/>
                </a:solidFill>
                <a:latin typeface="Arial Black" panose="020B0A04020102020204" pitchFamily="34" charset="0"/>
              </a:rPr>
              <a:t>Mali</a:t>
            </a:r>
          </a:p>
          <a:p>
            <a:r>
              <a:rPr lang="en-US" sz="1200">
                <a:solidFill>
                  <a:srgbClr val="13294B"/>
                </a:solidFill>
                <a:latin typeface="Arial Black" panose="020B0A04020102020204" pitchFamily="34" charset="0"/>
              </a:rPr>
              <a:t>Namibia</a:t>
            </a:r>
          </a:p>
          <a:p>
            <a:r>
              <a:rPr lang="en-US" sz="1200">
                <a:solidFill>
                  <a:srgbClr val="13294B"/>
                </a:solidFill>
                <a:latin typeface="Arial Black" panose="020B0A04020102020204" pitchFamily="34" charset="0"/>
              </a:rPr>
              <a:t>Niger</a:t>
            </a:r>
          </a:p>
          <a:p>
            <a:r>
              <a:rPr lang="en-US" sz="1200">
                <a:solidFill>
                  <a:srgbClr val="13294B"/>
                </a:solidFill>
                <a:latin typeface="Arial Black" panose="020B0A04020102020204" pitchFamily="34" charset="0"/>
              </a:rPr>
              <a:t>Rwanda</a:t>
            </a:r>
          </a:p>
          <a:p>
            <a:r>
              <a:rPr lang="en-US" sz="1200" b="0" i="0">
                <a:solidFill>
                  <a:srgbClr val="13294B"/>
                </a:solidFill>
                <a:effectLst/>
                <a:latin typeface="Arial Black" panose="020B0A04020102020204" pitchFamily="34" charset="0"/>
              </a:rPr>
              <a:t>Senegal</a:t>
            </a:r>
          </a:p>
          <a:p>
            <a:r>
              <a:rPr lang="en-US" sz="1200">
                <a:solidFill>
                  <a:srgbClr val="13294B"/>
                </a:solidFill>
                <a:latin typeface="Arial Black" panose="020B0A04020102020204" pitchFamily="34" charset="0"/>
              </a:rPr>
              <a:t>Tanzania</a:t>
            </a:r>
          </a:p>
          <a:p>
            <a:r>
              <a:rPr lang="en-US" sz="1200">
                <a:solidFill>
                  <a:srgbClr val="13294B"/>
                </a:solidFill>
                <a:latin typeface="Arial Black" panose="020B0A04020102020204" pitchFamily="34" charset="0"/>
              </a:rPr>
              <a:t>Uganda</a:t>
            </a:r>
          </a:p>
          <a:p>
            <a:r>
              <a:rPr lang="en-US" sz="1200">
                <a:solidFill>
                  <a:srgbClr val="13294B"/>
                </a:solidFill>
                <a:latin typeface="Arial Black" panose="020B0A04020102020204" pitchFamily="34" charset="0"/>
              </a:rPr>
              <a:t>Zambia</a:t>
            </a:r>
          </a:p>
        </p:txBody>
      </p:sp>
      <p:grpSp>
        <p:nvGrpSpPr>
          <p:cNvPr id="190" name="Group 189">
            <a:extLst>
              <a:ext uri="{FF2B5EF4-FFF2-40B4-BE49-F238E27FC236}">
                <a16:creationId xmlns:a16="http://schemas.microsoft.com/office/drawing/2014/main" id="{491C8E19-D72D-ECDF-CD2B-BD62D07C4EE8}"/>
              </a:ext>
            </a:extLst>
          </p:cNvPr>
          <p:cNvGrpSpPr/>
          <p:nvPr/>
        </p:nvGrpSpPr>
        <p:grpSpPr>
          <a:xfrm>
            <a:off x="317869" y="1912748"/>
            <a:ext cx="2527805" cy="4608055"/>
            <a:chOff x="338268" y="1912748"/>
            <a:chExt cx="2527805" cy="4608055"/>
          </a:xfrm>
        </p:grpSpPr>
        <p:sp>
          <p:nvSpPr>
            <p:cNvPr id="13" name="Rectangle: Rounded Corners 12">
              <a:extLst>
                <a:ext uri="{FF2B5EF4-FFF2-40B4-BE49-F238E27FC236}">
                  <a16:creationId xmlns:a16="http://schemas.microsoft.com/office/drawing/2014/main" id="{4E528B0F-2525-936A-7862-9957A9E8A70B}"/>
                </a:ext>
              </a:extLst>
            </p:cNvPr>
            <p:cNvSpPr/>
            <p:nvPr/>
          </p:nvSpPr>
          <p:spPr>
            <a:xfrm>
              <a:off x="338268" y="1916113"/>
              <a:ext cx="2520000" cy="4604690"/>
            </a:xfrm>
            <a:prstGeom prst="roundRect">
              <a:avLst>
                <a:gd name="adj" fmla="val 0"/>
              </a:avLst>
            </a:prstGeom>
            <a:solidFill>
              <a:srgbClr val="F2F2F2"/>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660DCAF-B891-72B1-1DC7-6F06046773B7}"/>
                </a:ext>
              </a:extLst>
            </p:cNvPr>
            <p:cNvSpPr txBox="1"/>
            <p:nvPr/>
          </p:nvSpPr>
          <p:spPr>
            <a:xfrm>
              <a:off x="493636" y="2843539"/>
              <a:ext cx="2364632" cy="3046988"/>
            </a:xfrm>
            <a:prstGeom prst="rect">
              <a:avLst/>
            </a:prstGeom>
            <a:noFill/>
          </p:spPr>
          <p:txBody>
            <a:bodyPr wrap="square" rtlCol="0">
              <a:spAutoFit/>
            </a:bodyPr>
            <a:lstStyle/>
            <a:p>
              <a:r>
                <a:rPr lang="en-US" sz="1200">
                  <a:solidFill>
                    <a:srgbClr val="13294B"/>
                  </a:solidFill>
                  <a:latin typeface="Arial Black" panose="020B0A04020102020204" pitchFamily="34" charset="0"/>
                </a:rPr>
                <a:t>Algeria</a:t>
              </a:r>
            </a:p>
            <a:p>
              <a:r>
                <a:rPr lang="en-US" sz="1200">
                  <a:solidFill>
                    <a:srgbClr val="13294B"/>
                  </a:solidFill>
                  <a:latin typeface="Arial Black" panose="020B0A04020102020204" pitchFamily="34" charset="0"/>
                </a:rPr>
                <a:t>Angola</a:t>
              </a:r>
            </a:p>
            <a:p>
              <a:r>
                <a:rPr lang="en-US" sz="1200">
                  <a:solidFill>
                    <a:srgbClr val="13294B"/>
                  </a:solidFill>
                  <a:latin typeface="Arial Black" panose="020B0A04020102020204" pitchFamily="34" charset="0"/>
                </a:rPr>
                <a:t>Cameroon</a:t>
              </a:r>
            </a:p>
            <a:p>
              <a:r>
                <a:rPr lang="en-US" sz="1200">
                  <a:solidFill>
                    <a:srgbClr val="13294B"/>
                  </a:solidFill>
                  <a:latin typeface="Arial Black" panose="020B0A04020102020204" pitchFamily="34" charset="0"/>
                </a:rPr>
                <a:t>Congo Brazzaville</a:t>
              </a:r>
            </a:p>
            <a:p>
              <a:r>
                <a:rPr lang="en-US" sz="1200">
                  <a:solidFill>
                    <a:srgbClr val="13294B"/>
                  </a:solidFill>
                  <a:latin typeface="Arial Black" panose="020B0A04020102020204" pitchFamily="34" charset="0"/>
                </a:rPr>
                <a:t>Cote d’Ivoire</a:t>
              </a:r>
            </a:p>
            <a:p>
              <a:r>
                <a:rPr lang="en-US" sz="1200">
                  <a:solidFill>
                    <a:srgbClr val="13294B"/>
                  </a:solidFill>
                  <a:latin typeface="Arial Black" panose="020B0A04020102020204" pitchFamily="34" charset="0"/>
                </a:rPr>
                <a:t>Egypt</a:t>
              </a:r>
            </a:p>
            <a:p>
              <a:r>
                <a:rPr lang="en-US" sz="1200">
                  <a:solidFill>
                    <a:srgbClr val="13294B"/>
                  </a:solidFill>
                  <a:latin typeface="Arial Black" panose="020B0A04020102020204" pitchFamily="34" charset="0"/>
                </a:rPr>
                <a:t>Guinea</a:t>
              </a:r>
            </a:p>
            <a:p>
              <a:r>
                <a:rPr lang="en-US" sz="1200">
                  <a:solidFill>
                    <a:srgbClr val="13294B"/>
                  </a:solidFill>
                  <a:latin typeface="Arial Black" panose="020B0A04020102020204" pitchFamily="34" charset="0"/>
                </a:rPr>
                <a:t>Ghana</a:t>
              </a:r>
            </a:p>
            <a:p>
              <a:r>
                <a:rPr lang="en-US" sz="1200">
                  <a:solidFill>
                    <a:srgbClr val="13294B"/>
                  </a:solidFill>
                  <a:latin typeface="Arial Black" panose="020B0A04020102020204" pitchFamily="34" charset="0"/>
                </a:rPr>
                <a:t>Libya</a:t>
              </a:r>
            </a:p>
            <a:p>
              <a:r>
                <a:rPr lang="en-US" sz="1200">
                  <a:solidFill>
                    <a:srgbClr val="13294B"/>
                  </a:solidFill>
                  <a:latin typeface="Arial Black" panose="020B0A04020102020204" pitchFamily="34" charset="0"/>
                </a:rPr>
                <a:t>Mauritania</a:t>
              </a:r>
            </a:p>
            <a:p>
              <a:r>
                <a:rPr lang="en-US" sz="1200" b="0" i="0">
                  <a:solidFill>
                    <a:srgbClr val="13294B"/>
                  </a:solidFill>
                  <a:effectLst/>
                  <a:latin typeface="Arial Black" panose="020B0A04020102020204" pitchFamily="34" charset="0"/>
                </a:rPr>
                <a:t>Morocco</a:t>
              </a:r>
            </a:p>
            <a:p>
              <a:r>
                <a:rPr lang="en-US" sz="1200">
                  <a:solidFill>
                    <a:srgbClr val="13294B"/>
                  </a:solidFill>
                  <a:latin typeface="Arial Black" panose="020B0A04020102020204" pitchFamily="34" charset="0"/>
                </a:rPr>
                <a:t>Mozambique</a:t>
              </a:r>
            </a:p>
            <a:p>
              <a:r>
                <a:rPr lang="en-US" sz="1200">
                  <a:solidFill>
                    <a:srgbClr val="13294B"/>
                  </a:solidFill>
                  <a:latin typeface="Arial Black" panose="020B0A04020102020204" pitchFamily="34" charset="0"/>
                </a:rPr>
                <a:t>Nigeria</a:t>
              </a:r>
            </a:p>
            <a:p>
              <a:r>
                <a:rPr lang="en-US" sz="1200">
                  <a:solidFill>
                    <a:srgbClr val="13294B"/>
                  </a:solidFill>
                  <a:latin typeface="Arial Black" panose="020B0A04020102020204" pitchFamily="34" charset="0"/>
                </a:rPr>
                <a:t>South Africa</a:t>
              </a:r>
            </a:p>
            <a:p>
              <a:r>
                <a:rPr lang="en-US" sz="1200">
                  <a:solidFill>
                    <a:srgbClr val="13294B"/>
                  </a:solidFill>
                  <a:latin typeface="Arial Black" panose="020B0A04020102020204" pitchFamily="34" charset="0"/>
                </a:rPr>
                <a:t>Tunisia</a:t>
              </a:r>
            </a:p>
            <a:p>
              <a:endParaRPr lang="en-US" sz="1200">
                <a:solidFill>
                  <a:srgbClr val="13294B"/>
                </a:solidFill>
                <a:latin typeface="Arial Black" panose="020B0A04020102020204" pitchFamily="34" charset="0"/>
              </a:endParaRPr>
            </a:p>
          </p:txBody>
        </p:sp>
        <p:grpSp>
          <p:nvGrpSpPr>
            <p:cNvPr id="166" name="Group 165">
              <a:extLst>
                <a:ext uri="{FF2B5EF4-FFF2-40B4-BE49-F238E27FC236}">
                  <a16:creationId xmlns:a16="http://schemas.microsoft.com/office/drawing/2014/main" id="{191D6574-2256-99E9-2BFF-21E7BE38098E}"/>
                </a:ext>
              </a:extLst>
            </p:cNvPr>
            <p:cNvGrpSpPr/>
            <p:nvPr/>
          </p:nvGrpSpPr>
          <p:grpSpPr>
            <a:xfrm>
              <a:off x="350709" y="1912748"/>
              <a:ext cx="2515364" cy="761495"/>
              <a:chOff x="367697" y="1912748"/>
              <a:chExt cx="2515364" cy="761495"/>
            </a:xfrm>
          </p:grpSpPr>
          <p:sp>
            <p:nvSpPr>
              <p:cNvPr id="165" name="Rectangle: Rounded Corners 164">
                <a:extLst>
                  <a:ext uri="{FF2B5EF4-FFF2-40B4-BE49-F238E27FC236}">
                    <a16:creationId xmlns:a16="http://schemas.microsoft.com/office/drawing/2014/main" id="{6B835724-F5F1-09D9-14B2-66DE092AFFBD}"/>
                  </a:ext>
                </a:extLst>
              </p:cNvPr>
              <p:cNvSpPr/>
              <p:nvPr/>
            </p:nvSpPr>
            <p:spPr>
              <a:xfrm>
                <a:off x="367697" y="1912748"/>
                <a:ext cx="2515364" cy="761495"/>
              </a:xfrm>
              <a:prstGeom prst="roundRect">
                <a:avLst>
                  <a:gd name="adj" fmla="val 0"/>
                </a:avLst>
              </a:prstGeom>
              <a:solidFill>
                <a:srgbClr val="0076A5"/>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Graphic 60">
                <a:extLst>
                  <a:ext uri="{FF2B5EF4-FFF2-40B4-BE49-F238E27FC236}">
                    <a16:creationId xmlns:a16="http://schemas.microsoft.com/office/drawing/2014/main" id="{5CAAF54E-34B0-557C-6A8B-218E2F24DA7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50353" y="2035945"/>
                <a:ext cx="368924" cy="515100"/>
              </a:xfrm>
              <a:prstGeom prst="rect">
                <a:avLst/>
              </a:prstGeom>
            </p:spPr>
          </p:pic>
          <p:sp>
            <p:nvSpPr>
              <p:cNvPr id="158" name="TextBox 157">
                <a:extLst>
                  <a:ext uri="{FF2B5EF4-FFF2-40B4-BE49-F238E27FC236}">
                    <a16:creationId xmlns:a16="http://schemas.microsoft.com/office/drawing/2014/main" id="{DCF6317D-C480-4041-3AA7-E74C4DB50CC3}"/>
                  </a:ext>
                </a:extLst>
              </p:cNvPr>
              <p:cNvSpPr txBox="1"/>
              <p:nvPr/>
            </p:nvSpPr>
            <p:spPr>
              <a:xfrm>
                <a:off x="442355" y="2108829"/>
                <a:ext cx="1862778" cy="369332"/>
              </a:xfrm>
              <a:prstGeom prst="rect">
                <a:avLst/>
              </a:prstGeom>
              <a:noFill/>
            </p:spPr>
            <p:txBody>
              <a:bodyPr wrap="square" rtlCol="0">
                <a:spAutoFit/>
              </a:bodyPr>
              <a:lstStyle/>
              <a:p>
                <a:pPr>
                  <a:spcAft>
                    <a:spcPts val="600"/>
                  </a:spcAft>
                </a:pPr>
                <a:r>
                  <a:rPr lang="en-US" b="0" i="0">
                    <a:solidFill>
                      <a:schemeClr val="bg1"/>
                    </a:solidFill>
                    <a:effectLst/>
                    <a:latin typeface="Arial Black" panose="020B0A04020102020204" pitchFamily="34" charset="0"/>
                  </a:rPr>
                  <a:t>RINA Offices</a:t>
                </a:r>
                <a:endParaRPr lang="en-US" sz="1200">
                  <a:solidFill>
                    <a:schemeClr val="bg1"/>
                  </a:solidFill>
                  <a:latin typeface="Arial Black" panose="020B0A04020102020204" pitchFamily="34" charset="0"/>
                </a:endParaRPr>
              </a:p>
            </p:txBody>
          </p:sp>
        </p:grpSp>
      </p:grpSp>
      <p:sp>
        <p:nvSpPr>
          <p:cNvPr id="168" name="Rectangle: Rounded Corners 167">
            <a:extLst>
              <a:ext uri="{FF2B5EF4-FFF2-40B4-BE49-F238E27FC236}">
                <a16:creationId xmlns:a16="http://schemas.microsoft.com/office/drawing/2014/main" id="{9633982F-6A9D-85B6-92C5-72B4D5A897AC}"/>
              </a:ext>
            </a:extLst>
          </p:cNvPr>
          <p:cNvSpPr/>
          <p:nvPr/>
        </p:nvSpPr>
        <p:spPr>
          <a:xfrm>
            <a:off x="3041229" y="1912748"/>
            <a:ext cx="2515364" cy="761495"/>
          </a:xfrm>
          <a:prstGeom prst="roundRect">
            <a:avLst>
              <a:gd name="adj" fmla="val 0"/>
            </a:avLst>
          </a:prstGeom>
          <a:solidFill>
            <a:srgbClr val="0076A5"/>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TextBox 169">
            <a:extLst>
              <a:ext uri="{FF2B5EF4-FFF2-40B4-BE49-F238E27FC236}">
                <a16:creationId xmlns:a16="http://schemas.microsoft.com/office/drawing/2014/main" id="{A7FABE7D-AED0-D26F-55ED-61D8A8E70218}"/>
              </a:ext>
            </a:extLst>
          </p:cNvPr>
          <p:cNvSpPr txBox="1"/>
          <p:nvPr/>
        </p:nvSpPr>
        <p:spPr>
          <a:xfrm>
            <a:off x="3122562" y="1988328"/>
            <a:ext cx="1861200" cy="646331"/>
          </a:xfrm>
          <a:prstGeom prst="rect">
            <a:avLst/>
          </a:prstGeom>
          <a:noFill/>
        </p:spPr>
        <p:txBody>
          <a:bodyPr wrap="square" rtlCol="0">
            <a:spAutoFit/>
          </a:bodyPr>
          <a:lstStyle/>
          <a:p>
            <a:pPr>
              <a:spcAft>
                <a:spcPts val="600"/>
              </a:spcAft>
            </a:pPr>
            <a:r>
              <a:rPr lang="en-US" b="0" i="0">
                <a:solidFill>
                  <a:schemeClr val="bg1"/>
                </a:solidFill>
                <a:effectLst/>
                <a:latin typeface="Arial Black" panose="020B0A04020102020204" pitchFamily="34" charset="0"/>
              </a:rPr>
              <a:t>Project Offices</a:t>
            </a:r>
            <a:endParaRPr lang="en-US" sz="1200">
              <a:solidFill>
                <a:schemeClr val="bg1"/>
              </a:solidFill>
              <a:latin typeface="Arial Black" panose="020B0A04020102020204" pitchFamily="34" charset="0"/>
            </a:endParaRPr>
          </a:p>
        </p:txBody>
      </p:sp>
      <p:pic>
        <p:nvPicPr>
          <p:cNvPr id="173" name="Graphic 172">
            <a:extLst>
              <a:ext uri="{FF2B5EF4-FFF2-40B4-BE49-F238E27FC236}">
                <a16:creationId xmlns:a16="http://schemas.microsoft.com/office/drawing/2014/main" id="{0687E708-4DD7-8D7B-59E8-4782BC454F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75608" y="2196806"/>
            <a:ext cx="259488" cy="362303"/>
          </a:xfrm>
          <a:prstGeom prst="rect">
            <a:avLst/>
          </a:prstGeom>
        </p:spPr>
      </p:pic>
      <p:pic>
        <p:nvPicPr>
          <p:cNvPr id="174" name="Graphic 173">
            <a:extLst>
              <a:ext uri="{FF2B5EF4-FFF2-40B4-BE49-F238E27FC236}">
                <a16:creationId xmlns:a16="http://schemas.microsoft.com/office/drawing/2014/main" id="{0CE5B4BE-12A3-AA4A-A917-A612E14C96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62567" y="2111277"/>
            <a:ext cx="259488" cy="362303"/>
          </a:xfrm>
          <a:prstGeom prst="rect">
            <a:avLst/>
          </a:prstGeom>
        </p:spPr>
      </p:pic>
      <p:pic>
        <p:nvPicPr>
          <p:cNvPr id="175" name="Graphic 174">
            <a:extLst>
              <a:ext uri="{FF2B5EF4-FFF2-40B4-BE49-F238E27FC236}">
                <a16:creationId xmlns:a16="http://schemas.microsoft.com/office/drawing/2014/main" id="{A9CE0B42-42E1-15AD-4727-A1132C431E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0918" y="1747292"/>
            <a:ext cx="259488" cy="362303"/>
          </a:xfrm>
          <a:prstGeom prst="rect">
            <a:avLst/>
          </a:prstGeom>
        </p:spPr>
      </p:pic>
      <p:pic>
        <p:nvPicPr>
          <p:cNvPr id="176" name="Graphic 175">
            <a:extLst>
              <a:ext uri="{FF2B5EF4-FFF2-40B4-BE49-F238E27FC236}">
                <a16:creationId xmlns:a16="http://schemas.microsoft.com/office/drawing/2014/main" id="{7BA3B166-C37B-ACEF-AD6D-30E806A597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53668" y="2497583"/>
            <a:ext cx="259488" cy="362303"/>
          </a:xfrm>
          <a:prstGeom prst="rect">
            <a:avLst/>
          </a:prstGeom>
        </p:spPr>
      </p:pic>
      <p:pic>
        <p:nvPicPr>
          <p:cNvPr id="177" name="Graphic 176">
            <a:extLst>
              <a:ext uri="{FF2B5EF4-FFF2-40B4-BE49-F238E27FC236}">
                <a16:creationId xmlns:a16="http://schemas.microsoft.com/office/drawing/2014/main" id="{6C4AA6B3-61F8-8160-F4EE-DA67C748C2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66329" y="1847477"/>
            <a:ext cx="259488" cy="362303"/>
          </a:xfrm>
          <a:prstGeom prst="rect">
            <a:avLst/>
          </a:prstGeom>
        </p:spPr>
      </p:pic>
      <p:pic>
        <p:nvPicPr>
          <p:cNvPr id="178" name="Graphic 177">
            <a:extLst>
              <a:ext uri="{FF2B5EF4-FFF2-40B4-BE49-F238E27FC236}">
                <a16:creationId xmlns:a16="http://schemas.microsoft.com/office/drawing/2014/main" id="{F3C85C34-9726-6384-3A5E-9BC005E88C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19282" y="1918086"/>
            <a:ext cx="259488" cy="362303"/>
          </a:xfrm>
          <a:prstGeom prst="rect">
            <a:avLst/>
          </a:prstGeom>
        </p:spPr>
      </p:pic>
      <p:pic>
        <p:nvPicPr>
          <p:cNvPr id="179" name="Graphic 178">
            <a:extLst>
              <a:ext uri="{FF2B5EF4-FFF2-40B4-BE49-F238E27FC236}">
                <a16:creationId xmlns:a16="http://schemas.microsoft.com/office/drawing/2014/main" id="{9DF36E42-AB4A-0559-8CAA-C122CC48D4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91489" y="3411321"/>
            <a:ext cx="259488" cy="362303"/>
          </a:xfrm>
          <a:prstGeom prst="rect">
            <a:avLst/>
          </a:prstGeom>
        </p:spPr>
      </p:pic>
      <p:pic>
        <p:nvPicPr>
          <p:cNvPr id="180" name="Graphic 179">
            <a:extLst>
              <a:ext uri="{FF2B5EF4-FFF2-40B4-BE49-F238E27FC236}">
                <a16:creationId xmlns:a16="http://schemas.microsoft.com/office/drawing/2014/main" id="{FF563845-EE24-BC4F-FB96-99AE9EF182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15113" y="3343085"/>
            <a:ext cx="259488" cy="362303"/>
          </a:xfrm>
          <a:prstGeom prst="rect">
            <a:avLst/>
          </a:prstGeom>
        </p:spPr>
      </p:pic>
      <p:pic>
        <p:nvPicPr>
          <p:cNvPr id="181" name="Graphic 180">
            <a:extLst>
              <a:ext uri="{FF2B5EF4-FFF2-40B4-BE49-F238E27FC236}">
                <a16:creationId xmlns:a16="http://schemas.microsoft.com/office/drawing/2014/main" id="{519742CB-CCBA-1784-3A9F-73BAB483B5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45059" y="2699395"/>
            <a:ext cx="259488" cy="362303"/>
          </a:xfrm>
          <a:prstGeom prst="rect">
            <a:avLst/>
          </a:prstGeom>
        </p:spPr>
      </p:pic>
      <p:pic>
        <p:nvPicPr>
          <p:cNvPr id="182" name="Graphic 181">
            <a:extLst>
              <a:ext uri="{FF2B5EF4-FFF2-40B4-BE49-F238E27FC236}">
                <a16:creationId xmlns:a16="http://schemas.microsoft.com/office/drawing/2014/main" id="{F5C5CF09-67B1-21D0-EB77-79BF1F665B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88193" y="3071936"/>
            <a:ext cx="259488" cy="362303"/>
          </a:xfrm>
          <a:prstGeom prst="rect">
            <a:avLst/>
          </a:prstGeom>
        </p:spPr>
      </p:pic>
      <p:pic>
        <p:nvPicPr>
          <p:cNvPr id="183" name="Graphic 182">
            <a:extLst>
              <a:ext uri="{FF2B5EF4-FFF2-40B4-BE49-F238E27FC236}">
                <a16:creationId xmlns:a16="http://schemas.microsoft.com/office/drawing/2014/main" id="{5FD8EBDC-E7AC-B5D4-9C44-7B16B31E78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36388" y="3273229"/>
            <a:ext cx="259488" cy="362303"/>
          </a:xfrm>
          <a:prstGeom prst="rect">
            <a:avLst/>
          </a:prstGeom>
        </p:spPr>
      </p:pic>
      <p:pic>
        <p:nvPicPr>
          <p:cNvPr id="184" name="Graphic 183">
            <a:hlinkClick r:id="" action="ppaction://noaction"/>
            <a:extLst>
              <a:ext uri="{FF2B5EF4-FFF2-40B4-BE49-F238E27FC236}">
                <a16:creationId xmlns:a16="http://schemas.microsoft.com/office/drawing/2014/main" id="{6C42A341-FCAA-7B78-309A-44D739A376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72776" y="2568382"/>
            <a:ext cx="259488" cy="362303"/>
          </a:xfrm>
          <a:prstGeom prst="rect">
            <a:avLst/>
          </a:prstGeom>
        </p:spPr>
      </p:pic>
      <p:pic>
        <p:nvPicPr>
          <p:cNvPr id="185" name="Graphic 184">
            <a:extLst>
              <a:ext uri="{FF2B5EF4-FFF2-40B4-BE49-F238E27FC236}">
                <a16:creationId xmlns:a16="http://schemas.microsoft.com/office/drawing/2014/main" id="{8EE2D725-E849-4F00-201C-2A799A17F4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42291" y="4937580"/>
            <a:ext cx="259488" cy="362303"/>
          </a:xfrm>
          <a:prstGeom prst="rect">
            <a:avLst/>
          </a:prstGeom>
        </p:spPr>
      </p:pic>
      <p:pic>
        <p:nvPicPr>
          <p:cNvPr id="186" name="Graphic 185">
            <a:extLst>
              <a:ext uri="{FF2B5EF4-FFF2-40B4-BE49-F238E27FC236}">
                <a16:creationId xmlns:a16="http://schemas.microsoft.com/office/drawing/2014/main" id="{62BD02A4-A3D4-41B2-AA5F-B1AB7D4065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27445" y="3845674"/>
            <a:ext cx="259488" cy="362303"/>
          </a:xfrm>
          <a:prstGeom prst="rect">
            <a:avLst/>
          </a:prstGeom>
        </p:spPr>
      </p:pic>
      <p:pic>
        <p:nvPicPr>
          <p:cNvPr id="187" name="Graphic 186">
            <a:extLst>
              <a:ext uri="{FF2B5EF4-FFF2-40B4-BE49-F238E27FC236}">
                <a16:creationId xmlns:a16="http://schemas.microsoft.com/office/drawing/2014/main" id="{F947B055-C8B8-F582-9C01-02B51A99E3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3840" y="4558566"/>
            <a:ext cx="259488" cy="362303"/>
          </a:xfrm>
          <a:prstGeom prst="rect">
            <a:avLst/>
          </a:prstGeom>
        </p:spPr>
      </p:pic>
      <p:pic>
        <p:nvPicPr>
          <p:cNvPr id="188" name="Graphic 187">
            <a:extLst>
              <a:ext uri="{FF2B5EF4-FFF2-40B4-BE49-F238E27FC236}">
                <a16:creationId xmlns:a16="http://schemas.microsoft.com/office/drawing/2014/main" id="{016B08A5-F61D-595C-E243-91A9039F41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00690" y="5068253"/>
            <a:ext cx="259488" cy="362303"/>
          </a:xfrm>
          <a:prstGeom prst="rect">
            <a:avLst/>
          </a:prstGeom>
        </p:spPr>
      </p:pic>
      <p:pic>
        <p:nvPicPr>
          <p:cNvPr id="189" name="Graphic 188">
            <a:extLst>
              <a:ext uri="{FF2B5EF4-FFF2-40B4-BE49-F238E27FC236}">
                <a16:creationId xmlns:a16="http://schemas.microsoft.com/office/drawing/2014/main" id="{34A2C780-52EC-CC7D-8BBD-66155757E5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16465" y="2035976"/>
            <a:ext cx="368880" cy="515038"/>
          </a:xfrm>
          <a:prstGeom prst="rect">
            <a:avLst/>
          </a:prstGeom>
        </p:spPr>
      </p:pic>
      <p:sp>
        <p:nvSpPr>
          <p:cNvPr id="2" name="Text Placeholder 3">
            <a:extLst>
              <a:ext uri="{FF2B5EF4-FFF2-40B4-BE49-F238E27FC236}">
                <a16:creationId xmlns:a16="http://schemas.microsoft.com/office/drawing/2014/main" id="{A206F50D-01B6-0F71-7B21-5C9BA448841B}"/>
              </a:ext>
            </a:extLst>
          </p:cNvPr>
          <p:cNvSpPr txBox="1">
            <a:spLocks/>
          </p:cNvSpPr>
          <p:nvPr/>
        </p:nvSpPr>
        <p:spPr>
          <a:xfrm>
            <a:off x="319358" y="1280380"/>
            <a:ext cx="9787523" cy="900112"/>
          </a:xfrm>
          <a:prstGeom prst="rect">
            <a:avLst/>
          </a:prstGeom>
        </p:spPr>
        <p:txBody>
          <a:bodyPr lIns="0" anchor="ctr"/>
          <a:lstStyle>
            <a:lvl1pPr marL="0" indent="0" algn="l" defTabSz="914400" rtl="0" eaLnBrk="1" latinLnBrk="0" hangingPunct="1">
              <a:lnSpc>
                <a:spcPct val="100000"/>
              </a:lnSpc>
              <a:spcBef>
                <a:spcPts val="0"/>
              </a:spcBef>
              <a:buFont typeface="Arial" panose="020B0604020202020204" pitchFamily="34" charset="0"/>
              <a:buNone/>
              <a:defRPr sz="3200" kern="1200">
                <a:solidFill>
                  <a:srgbClr val="13294B"/>
                </a:solidFill>
                <a:latin typeface="Arial Black" panose="020B0A04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it-IT"/>
          </a:p>
        </p:txBody>
      </p:sp>
      <p:sp>
        <p:nvSpPr>
          <p:cNvPr id="5" name="Text Placeholder 4">
            <a:extLst>
              <a:ext uri="{FF2B5EF4-FFF2-40B4-BE49-F238E27FC236}">
                <a16:creationId xmlns:a16="http://schemas.microsoft.com/office/drawing/2014/main" id="{3078350D-F7D1-DFB4-6356-58BD4A822577}"/>
              </a:ext>
            </a:extLst>
          </p:cNvPr>
          <p:cNvSpPr>
            <a:spLocks noGrp="1"/>
          </p:cNvSpPr>
          <p:nvPr>
            <p:ph type="body" sz="quarter" idx="11"/>
          </p:nvPr>
        </p:nvSpPr>
        <p:spPr/>
        <p:txBody>
          <a:bodyPr/>
          <a:lstStyle/>
          <a:p>
            <a:r>
              <a:rPr lang="en-US"/>
              <a:t>RINA’s Presence in Africa</a:t>
            </a:r>
            <a:endParaRPr lang="it-IT"/>
          </a:p>
          <a:p>
            <a:endParaRPr lang="it-IT"/>
          </a:p>
        </p:txBody>
      </p:sp>
      <p:pic>
        <p:nvPicPr>
          <p:cNvPr id="6" name="Graphic 5">
            <a:extLst>
              <a:ext uri="{FF2B5EF4-FFF2-40B4-BE49-F238E27FC236}">
                <a16:creationId xmlns:a16="http://schemas.microsoft.com/office/drawing/2014/main" id="{BC861441-09E1-BF91-ACEB-F6F3050B48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33194" y="3576023"/>
            <a:ext cx="259488" cy="362303"/>
          </a:xfrm>
          <a:prstGeom prst="rect">
            <a:avLst/>
          </a:prstGeom>
        </p:spPr>
      </p:pic>
      <p:pic>
        <p:nvPicPr>
          <p:cNvPr id="7" name="Graphic 6">
            <a:extLst>
              <a:ext uri="{FF2B5EF4-FFF2-40B4-BE49-F238E27FC236}">
                <a16:creationId xmlns:a16="http://schemas.microsoft.com/office/drawing/2014/main" id="{4F40A359-BA71-9706-E620-BE4E112174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02617" y="3435184"/>
            <a:ext cx="259488" cy="362303"/>
          </a:xfrm>
          <a:prstGeom prst="rect">
            <a:avLst/>
          </a:prstGeom>
        </p:spPr>
      </p:pic>
      <p:pic>
        <p:nvPicPr>
          <p:cNvPr id="8" name="Graphic 7">
            <a:extLst>
              <a:ext uri="{FF2B5EF4-FFF2-40B4-BE49-F238E27FC236}">
                <a16:creationId xmlns:a16="http://schemas.microsoft.com/office/drawing/2014/main" id="{5809BC32-C0C9-8B02-1193-548E6D8BC7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17368" y="4361277"/>
            <a:ext cx="259488" cy="362303"/>
          </a:xfrm>
          <a:prstGeom prst="rect">
            <a:avLst/>
          </a:prstGeom>
        </p:spPr>
      </p:pic>
      <p:pic>
        <p:nvPicPr>
          <p:cNvPr id="4" name="Picture 3">
            <a:hlinkClick r:id="rId4" action="ppaction://hlinksldjump"/>
            <a:extLst>
              <a:ext uri="{FF2B5EF4-FFF2-40B4-BE49-F238E27FC236}">
                <a16:creationId xmlns:a16="http://schemas.microsoft.com/office/drawing/2014/main" id="{BA609DEC-0824-7023-25F0-2A447C8D52E6}"/>
              </a:ext>
            </a:extLst>
          </p:cNvPr>
          <p:cNvPicPr>
            <a:picLocks noChangeAspect="1"/>
          </p:cNvPicPr>
          <p:nvPr/>
        </p:nvPicPr>
        <p:blipFill rotWithShape="1">
          <a:blip r:embed="rId5" cstate="email">
            <a:extLst>
              <a:ext uri="{28A0092B-C50C-407E-A947-70E740481C1C}">
                <a14:useLocalDpi xmlns:a14="http://schemas.microsoft.com/office/drawing/2010/main"/>
              </a:ext>
            </a:extLst>
          </a:blip>
          <a:stretch/>
        </p:blipFill>
        <p:spPr>
          <a:xfrm>
            <a:off x="11630842" y="333376"/>
            <a:ext cx="225000" cy="900000"/>
          </a:xfrm>
          <a:prstGeom prst="rect">
            <a:avLst/>
          </a:prstGeom>
        </p:spPr>
      </p:pic>
    </p:spTree>
    <p:extLst>
      <p:ext uri="{BB962C8B-B14F-4D97-AF65-F5344CB8AC3E}">
        <p14:creationId xmlns:p14="http://schemas.microsoft.com/office/powerpoint/2010/main" val="1609370074"/>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A106D-6332-C7EA-1A3A-455CC84BD1D7}"/>
            </a:ext>
          </a:extLst>
        </p:cNvPr>
        <p:cNvGrpSpPr/>
        <p:nvPr/>
      </p:nvGrpSpPr>
      <p:grpSpPr>
        <a:xfrm>
          <a:off x="0" y="0"/>
          <a:ext cx="0" cy="0"/>
          <a:chOff x="0" y="0"/>
          <a:chExt cx="0" cy="0"/>
        </a:xfrm>
      </p:grpSpPr>
      <p:pic>
        <p:nvPicPr>
          <p:cNvPr id="19" name="Picture Placeholder 18" descr="Flag of Tanzania">
            <a:extLst>
              <a:ext uri="{FF2B5EF4-FFF2-40B4-BE49-F238E27FC236}">
                <a16:creationId xmlns:a16="http://schemas.microsoft.com/office/drawing/2014/main" id="{524267F5-D5E5-2D35-161E-8FF2AF8FE2D5}"/>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7851" b="7851"/>
          <a:stretch>
            <a:fillRect/>
          </a:stretch>
        </p:blipFill>
        <p:spPr>
          <a:prstGeom prst="rect">
            <a:avLst/>
          </a:prstGeom>
        </p:spPr>
      </p:pic>
      <p:sp>
        <p:nvSpPr>
          <p:cNvPr id="8" name="Text Placeholder 7">
            <a:extLst>
              <a:ext uri="{FF2B5EF4-FFF2-40B4-BE49-F238E27FC236}">
                <a16:creationId xmlns:a16="http://schemas.microsoft.com/office/drawing/2014/main" id="{0C10B6FE-7492-FC23-C194-D63655EA5A08}"/>
              </a:ext>
            </a:extLst>
          </p:cNvPr>
          <p:cNvSpPr>
            <a:spLocks noGrp="1"/>
          </p:cNvSpPr>
          <p:nvPr>
            <p:ph type="body" sz="quarter" idx="10"/>
          </p:nvPr>
        </p:nvSpPr>
        <p:spPr/>
        <p:txBody>
          <a:bodyPr/>
          <a:lstStyle/>
          <a:p>
            <a:endParaRPr lang="it-IT"/>
          </a:p>
        </p:txBody>
      </p:sp>
      <p:sp>
        <p:nvSpPr>
          <p:cNvPr id="10" name="Text Placeholder 9">
            <a:extLst>
              <a:ext uri="{FF2B5EF4-FFF2-40B4-BE49-F238E27FC236}">
                <a16:creationId xmlns:a16="http://schemas.microsoft.com/office/drawing/2014/main" id="{2FFFE824-9903-EDDB-BED5-97E95C92ABBE}"/>
              </a:ext>
            </a:extLst>
          </p:cNvPr>
          <p:cNvSpPr>
            <a:spLocks noGrp="1"/>
          </p:cNvSpPr>
          <p:nvPr>
            <p:ph type="body" sz="quarter" idx="11"/>
          </p:nvPr>
        </p:nvSpPr>
        <p:spPr/>
        <p:txBody>
          <a:bodyPr/>
          <a:lstStyle/>
          <a:p>
            <a:pPr>
              <a:lnSpc>
                <a:spcPts val="4053"/>
              </a:lnSpc>
              <a:spcBef>
                <a:spcPts val="0"/>
              </a:spcBef>
            </a:pPr>
            <a:r>
              <a:rPr lang="it-IT" sz="4800" dirty="0"/>
              <a:t>       in </a:t>
            </a:r>
          </a:p>
          <a:p>
            <a:pPr>
              <a:lnSpc>
                <a:spcPts val="4053"/>
              </a:lnSpc>
              <a:spcBef>
                <a:spcPts val="0"/>
              </a:spcBef>
            </a:pPr>
            <a:endParaRPr lang="it-IT" sz="4800" dirty="0"/>
          </a:p>
          <a:p>
            <a:pPr>
              <a:lnSpc>
                <a:spcPts val="4053"/>
              </a:lnSpc>
              <a:spcBef>
                <a:spcPts val="0"/>
              </a:spcBef>
            </a:pPr>
            <a:r>
              <a:rPr lang="it-IT" sz="4800" dirty="0"/>
              <a:t>Tanzania</a:t>
            </a:r>
          </a:p>
        </p:txBody>
      </p:sp>
      <p:sp>
        <p:nvSpPr>
          <p:cNvPr id="9" name="Text Placeholder 8">
            <a:extLst>
              <a:ext uri="{FF2B5EF4-FFF2-40B4-BE49-F238E27FC236}">
                <a16:creationId xmlns:a16="http://schemas.microsoft.com/office/drawing/2014/main" id="{EA472B29-D356-0C0A-FB98-DA4BE4F83A5E}"/>
              </a:ext>
            </a:extLst>
          </p:cNvPr>
          <p:cNvSpPr>
            <a:spLocks noGrp="1"/>
          </p:cNvSpPr>
          <p:nvPr>
            <p:ph type="body" sz="quarter" idx="12"/>
          </p:nvPr>
        </p:nvSpPr>
        <p:spPr/>
        <p:txBody>
          <a:bodyPr/>
          <a:lstStyle/>
          <a:p>
            <a:endParaRPr lang="it-IT"/>
          </a:p>
        </p:txBody>
      </p:sp>
      <p:sp>
        <p:nvSpPr>
          <p:cNvPr id="11" name="Text Placeholder 10">
            <a:extLst>
              <a:ext uri="{FF2B5EF4-FFF2-40B4-BE49-F238E27FC236}">
                <a16:creationId xmlns:a16="http://schemas.microsoft.com/office/drawing/2014/main" id="{DE459F4F-305F-32D3-D94F-11C97C4512F7}"/>
              </a:ext>
            </a:extLst>
          </p:cNvPr>
          <p:cNvSpPr>
            <a:spLocks noGrp="1"/>
          </p:cNvSpPr>
          <p:nvPr>
            <p:ph type="body" sz="quarter" idx="13"/>
          </p:nvPr>
        </p:nvSpPr>
        <p:spPr/>
        <p:txBody>
          <a:bodyPr/>
          <a:lstStyle/>
          <a:p>
            <a:endParaRPr lang="it-IT"/>
          </a:p>
        </p:txBody>
      </p:sp>
      <p:grpSp>
        <p:nvGrpSpPr>
          <p:cNvPr id="3" name="Group 2">
            <a:extLst>
              <a:ext uri="{FF2B5EF4-FFF2-40B4-BE49-F238E27FC236}">
                <a16:creationId xmlns:a16="http://schemas.microsoft.com/office/drawing/2014/main" id="{BEA4F04C-7999-7534-7B16-AF6441523C8D}"/>
              </a:ext>
            </a:extLst>
          </p:cNvPr>
          <p:cNvGrpSpPr/>
          <p:nvPr/>
        </p:nvGrpSpPr>
        <p:grpSpPr>
          <a:xfrm>
            <a:off x="450709" y="3109363"/>
            <a:ext cx="1169747" cy="936381"/>
            <a:chOff x="10245090" y="333375"/>
            <a:chExt cx="1611750" cy="1237323"/>
          </a:xfrm>
        </p:grpSpPr>
        <p:sp>
          <p:nvSpPr>
            <p:cNvPr id="4" name="Freeform: Shape 3">
              <a:extLst>
                <a:ext uri="{FF2B5EF4-FFF2-40B4-BE49-F238E27FC236}">
                  <a16:creationId xmlns:a16="http://schemas.microsoft.com/office/drawing/2014/main" id="{1C7E504A-607D-B5CA-2E96-23EEC6B5E428}"/>
                </a:ext>
              </a:extLst>
            </p:cNvPr>
            <p:cNvSpPr/>
            <p:nvPr/>
          </p:nvSpPr>
          <p:spPr>
            <a:xfrm>
              <a:off x="11031817" y="333375"/>
              <a:ext cx="272221" cy="1237323"/>
            </a:xfrm>
            <a:custGeom>
              <a:avLst/>
              <a:gdLst>
                <a:gd name="connsiteX0" fmla="*/ 18564 w 272221"/>
                <a:gd name="connsiteY0" fmla="*/ 1237324 h 1237323"/>
                <a:gd name="connsiteX1" fmla="*/ 272221 w 272221"/>
                <a:gd name="connsiteY1" fmla="*/ 899876 h 1237323"/>
                <a:gd name="connsiteX2" fmla="*/ 18564 w 272221"/>
                <a:gd name="connsiteY2" fmla="*/ 562429 h 1237323"/>
                <a:gd name="connsiteX3" fmla="*/ 18564 w 272221"/>
                <a:gd name="connsiteY3" fmla="*/ 1237324 h 1237323"/>
                <a:gd name="connsiteX4" fmla="*/ 253647 w 272221"/>
                <a:gd name="connsiteY4" fmla="*/ 0 h 1237323"/>
                <a:gd name="connsiteX5" fmla="*/ 0 w 272221"/>
                <a:gd name="connsiteY5" fmla="*/ 337448 h 1237323"/>
                <a:gd name="connsiteX6" fmla="*/ 253647 w 272221"/>
                <a:gd name="connsiteY6" fmla="*/ 674905 h 1237323"/>
                <a:gd name="connsiteX7" fmla="*/ 253647 w 272221"/>
                <a:gd name="connsiteY7" fmla="*/ 0 h 123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221" h="1237323">
                  <a:moveTo>
                    <a:pt x="18564" y="1237324"/>
                  </a:moveTo>
                  <a:lnTo>
                    <a:pt x="272221" y="899876"/>
                  </a:lnTo>
                  <a:lnTo>
                    <a:pt x="18564" y="562429"/>
                  </a:lnTo>
                  <a:lnTo>
                    <a:pt x="18564" y="1237324"/>
                  </a:lnTo>
                  <a:close/>
                  <a:moveTo>
                    <a:pt x="253647" y="0"/>
                  </a:moveTo>
                  <a:lnTo>
                    <a:pt x="0" y="337448"/>
                  </a:lnTo>
                  <a:lnTo>
                    <a:pt x="253647" y="674905"/>
                  </a:lnTo>
                  <a:lnTo>
                    <a:pt x="253647" y="0"/>
                  </a:lnTo>
                  <a:close/>
                </a:path>
              </a:pathLst>
            </a:custGeom>
            <a:solidFill>
              <a:srgbClr val="FFFFFF"/>
            </a:solidFill>
            <a:ln w="946" cap="flat">
              <a:noFill/>
              <a:prstDash val="solid"/>
              <a:miter/>
            </a:ln>
          </p:spPr>
          <p:txBody>
            <a:bodyPr rtlCol="0" anchor="t"/>
            <a:lstStyle/>
            <a:p>
              <a:r>
                <a:rPr lang="en-GB" sz="133">
                  <a:solidFill>
                    <a:schemeClr val="bg1"/>
                  </a:solidFill>
                </a:rPr>
                <a:t>a</a:t>
              </a:r>
              <a:endParaRPr lang="it-IT" sz="133">
                <a:solidFill>
                  <a:schemeClr val="bg1"/>
                </a:solidFill>
              </a:endParaRPr>
            </a:p>
          </p:txBody>
        </p:sp>
        <p:sp>
          <p:nvSpPr>
            <p:cNvPr id="5" name="Freeform: Shape 4">
              <a:extLst>
                <a:ext uri="{FF2B5EF4-FFF2-40B4-BE49-F238E27FC236}">
                  <a16:creationId xmlns:a16="http://schemas.microsoft.com/office/drawing/2014/main" id="{3EACCB16-516E-CC87-8FC2-157A9F748D17}"/>
                </a:ext>
              </a:extLst>
            </p:cNvPr>
            <p:cNvSpPr/>
            <p:nvPr/>
          </p:nvSpPr>
          <p:spPr>
            <a:xfrm>
              <a:off x="10245090" y="670832"/>
              <a:ext cx="1611750" cy="562419"/>
            </a:xfrm>
            <a:custGeom>
              <a:avLst/>
              <a:gdLst>
                <a:gd name="connsiteX0" fmla="*/ 112486 w 1611750"/>
                <a:gd name="connsiteY0" fmla="*/ 118446 h 562419"/>
                <a:gd name="connsiteX1" fmla="*/ 337457 w 1611750"/>
                <a:gd name="connsiteY1" fmla="*/ 118446 h 562419"/>
                <a:gd name="connsiteX2" fmla="*/ 337457 w 1611750"/>
                <a:gd name="connsiteY2" fmla="*/ 224962 h 562419"/>
                <a:gd name="connsiteX3" fmla="*/ 112486 w 1611750"/>
                <a:gd name="connsiteY3" fmla="*/ 224962 h 562419"/>
                <a:gd name="connsiteX4" fmla="*/ 112486 w 1611750"/>
                <a:gd name="connsiteY4" fmla="*/ 118446 h 562419"/>
                <a:gd name="connsiteX5" fmla="*/ 478619 w 1611750"/>
                <a:gd name="connsiteY5" fmla="*/ 562419 h 562419"/>
                <a:gd name="connsiteX6" fmla="*/ 313586 w 1611750"/>
                <a:gd name="connsiteY6" fmla="*/ 343418 h 562419"/>
                <a:gd name="connsiteX7" fmla="*/ 337457 w 1611750"/>
                <a:gd name="connsiteY7" fmla="*/ 343418 h 562419"/>
                <a:gd name="connsiteX8" fmla="*/ 449943 w 1611750"/>
                <a:gd name="connsiteY8" fmla="*/ 230932 h 562419"/>
                <a:gd name="connsiteX9" fmla="*/ 449943 w 1611750"/>
                <a:gd name="connsiteY9" fmla="*/ 230932 h 562419"/>
                <a:gd name="connsiteX10" fmla="*/ 449943 w 1611750"/>
                <a:gd name="connsiteY10" fmla="*/ 112486 h 562419"/>
                <a:gd name="connsiteX11" fmla="*/ 337457 w 1611750"/>
                <a:gd name="connsiteY11" fmla="*/ 0 h 562419"/>
                <a:gd name="connsiteX12" fmla="*/ 0 w 1611750"/>
                <a:gd name="connsiteY12" fmla="*/ 0 h 562419"/>
                <a:gd name="connsiteX13" fmla="*/ 0 w 1611750"/>
                <a:gd name="connsiteY13" fmla="*/ 562419 h 562419"/>
                <a:gd name="connsiteX14" fmla="*/ 112486 w 1611750"/>
                <a:gd name="connsiteY14" fmla="*/ 562419 h 562419"/>
                <a:gd name="connsiteX15" fmla="*/ 112486 w 1611750"/>
                <a:gd name="connsiteY15" fmla="*/ 343418 h 562419"/>
                <a:gd name="connsiteX16" fmla="*/ 173420 w 1611750"/>
                <a:gd name="connsiteY16" fmla="*/ 343418 h 562419"/>
                <a:gd name="connsiteX17" fmla="*/ 173154 w 1611750"/>
                <a:gd name="connsiteY17" fmla="*/ 343418 h 562419"/>
                <a:gd name="connsiteX18" fmla="*/ 337770 w 1611750"/>
                <a:gd name="connsiteY18" fmla="*/ 562419 h 562419"/>
                <a:gd name="connsiteX19" fmla="*/ 478619 w 1611750"/>
                <a:gd name="connsiteY19" fmla="*/ 562419 h 562419"/>
                <a:gd name="connsiteX20" fmla="*/ 571375 w 1611750"/>
                <a:gd name="connsiteY20" fmla="*/ 562419 h 562419"/>
                <a:gd name="connsiteX21" fmla="*/ 683861 w 1611750"/>
                <a:gd name="connsiteY21" fmla="*/ 562419 h 562419"/>
                <a:gd name="connsiteX22" fmla="*/ 683861 w 1611750"/>
                <a:gd name="connsiteY22" fmla="*/ 0 h 562419"/>
                <a:gd name="connsiteX23" fmla="*/ 571375 w 1611750"/>
                <a:gd name="connsiteY23" fmla="*/ 0 h 562419"/>
                <a:gd name="connsiteX24" fmla="*/ 571375 w 1611750"/>
                <a:gd name="connsiteY24" fmla="*/ 562419 h 562419"/>
                <a:gd name="connsiteX25" fmla="*/ 1499264 w 1611750"/>
                <a:gd name="connsiteY25" fmla="*/ 224971 h 562419"/>
                <a:gd name="connsiteX26" fmla="*/ 1274302 w 1611750"/>
                <a:gd name="connsiteY26" fmla="*/ 224971 h 562419"/>
                <a:gd name="connsiteX27" fmla="*/ 1274302 w 1611750"/>
                <a:gd name="connsiteY27" fmla="*/ 118456 h 562419"/>
                <a:gd name="connsiteX28" fmla="*/ 1499264 w 1611750"/>
                <a:gd name="connsiteY28" fmla="*/ 118456 h 562419"/>
                <a:gd name="connsiteX29" fmla="*/ 1499264 w 1611750"/>
                <a:gd name="connsiteY29" fmla="*/ 224971 h 562419"/>
                <a:gd name="connsiteX30" fmla="*/ 1499264 w 1611750"/>
                <a:gd name="connsiteY30" fmla="*/ 562419 h 562419"/>
                <a:gd name="connsiteX31" fmla="*/ 1611750 w 1611750"/>
                <a:gd name="connsiteY31" fmla="*/ 562419 h 562419"/>
                <a:gd name="connsiteX32" fmla="*/ 1611750 w 1611750"/>
                <a:gd name="connsiteY32" fmla="*/ 112486 h 562419"/>
                <a:gd name="connsiteX33" fmla="*/ 1499264 w 1611750"/>
                <a:gd name="connsiteY33" fmla="*/ 0 h 562419"/>
                <a:gd name="connsiteX34" fmla="*/ 1161816 w 1611750"/>
                <a:gd name="connsiteY34" fmla="*/ 0 h 562419"/>
                <a:gd name="connsiteX35" fmla="*/ 1161816 w 1611750"/>
                <a:gd name="connsiteY35" fmla="*/ 562419 h 562419"/>
                <a:gd name="connsiteX36" fmla="*/ 1274302 w 1611750"/>
                <a:gd name="connsiteY36" fmla="*/ 562419 h 562419"/>
                <a:gd name="connsiteX37" fmla="*/ 1274302 w 1611750"/>
                <a:gd name="connsiteY37" fmla="*/ 343418 h 562419"/>
                <a:gd name="connsiteX38" fmla="*/ 1499264 w 1611750"/>
                <a:gd name="connsiteY38" fmla="*/ 343418 h 562419"/>
                <a:gd name="connsiteX39" fmla="*/ 1499264 w 1611750"/>
                <a:gd name="connsiteY39" fmla="*/ 562419 h 56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11750" h="562419">
                  <a:moveTo>
                    <a:pt x="112486" y="118446"/>
                  </a:moveTo>
                  <a:lnTo>
                    <a:pt x="337457" y="118446"/>
                  </a:lnTo>
                  <a:lnTo>
                    <a:pt x="337457" y="224962"/>
                  </a:lnTo>
                  <a:lnTo>
                    <a:pt x="112486" y="224962"/>
                  </a:lnTo>
                  <a:lnTo>
                    <a:pt x="112486" y="118446"/>
                  </a:lnTo>
                  <a:close/>
                  <a:moveTo>
                    <a:pt x="478619" y="562419"/>
                  </a:moveTo>
                  <a:lnTo>
                    <a:pt x="313586" y="343418"/>
                  </a:lnTo>
                  <a:lnTo>
                    <a:pt x="337457" y="343418"/>
                  </a:lnTo>
                  <a:cubicBezTo>
                    <a:pt x="399576" y="343418"/>
                    <a:pt x="449943" y="293060"/>
                    <a:pt x="449943" y="230932"/>
                  </a:cubicBezTo>
                  <a:lnTo>
                    <a:pt x="449943" y="230932"/>
                  </a:lnTo>
                  <a:lnTo>
                    <a:pt x="449943" y="112486"/>
                  </a:lnTo>
                  <a:cubicBezTo>
                    <a:pt x="449943" y="50358"/>
                    <a:pt x="399576" y="0"/>
                    <a:pt x="337457" y="0"/>
                  </a:cubicBezTo>
                  <a:lnTo>
                    <a:pt x="0" y="0"/>
                  </a:lnTo>
                  <a:lnTo>
                    <a:pt x="0" y="562419"/>
                  </a:lnTo>
                  <a:lnTo>
                    <a:pt x="112486" y="562419"/>
                  </a:lnTo>
                  <a:lnTo>
                    <a:pt x="112486" y="343418"/>
                  </a:lnTo>
                  <a:lnTo>
                    <a:pt x="173420" y="343418"/>
                  </a:lnTo>
                  <a:lnTo>
                    <a:pt x="173154" y="343418"/>
                  </a:lnTo>
                  <a:lnTo>
                    <a:pt x="337770" y="562419"/>
                  </a:lnTo>
                  <a:lnTo>
                    <a:pt x="478619" y="562419"/>
                  </a:lnTo>
                  <a:close/>
                  <a:moveTo>
                    <a:pt x="571375" y="562419"/>
                  </a:moveTo>
                  <a:lnTo>
                    <a:pt x="683861" y="562419"/>
                  </a:lnTo>
                  <a:lnTo>
                    <a:pt x="683861" y="0"/>
                  </a:lnTo>
                  <a:lnTo>
                    <a:pt x="571375" y="0"/>
                  </a:lnTo>
                  <a:lnTo>
                    <a:pt x="571375" y="562419"/>
                  </a:lnTo>
                  <a:close/>
                  <a:moveTo>
                    <a:pt x="1499264" y="224971"/>
                  </a:moveTo>
                  <a:lnTo>
                    <a:pt x="1274302" y="224971"/>
                  </a:lnTo>
                  <a:lnTo>
                    <a:pt x="1274302" y="118456"/>
                  </a:lnTo>
                  <a:lnTo>
                    <a:pt x="1499264" y="118456"/>
                  </a:lnTo>
                  <a:lnTo>
                    <a:pt x="1499264" y="224971"/>
                  </a:lnTo>
                  <a:close/>
                  <a:moveTo>
                    <a:pt x="1499264" y="562419"/>
                  </a:moveTo>
                  <a:lnTo>
                    <a:pt x="1611750" y="562419"/>
                  </a:lnTo>
                  <a:lnTo>
                    <a:pt x="1611750" y="112486"/>
                  </a:lnTo>
                  <a:cubicBezTo>
                    <a:pt x="1611750" y="50358"/>
                    <a:pt x="1561383" y="0"/>
                    <a:pt x="1499264" y="0"/>
                  </a:cubicBezTo>
                  <a:lnTo>
                    <a:pt x="1161816" y="0"/>
                  </a:lnTo>
                  <a:lnTo>
                    <a:pt x="1161816" y="562419"/>
                  </a:lnTo>
                  <a:lnTo>
                    <a:pt x="1274302" y="562419"/>
                  </a:lnTo>
                  <a:lnTo>
                    <a:pt x="1274302" y="343418"/>
                  </a:lnTo>
                  <a:lnTo>
                    <a:pt x="1499264" y="343418"/>
                  </a:lnTo>
                  <a:lnTo>
                    <a:pt x="1499264" y="562419"/>
                  </a:lnTo>
                  <a:close/>
                </a:path>
              </a:pathLst>
            </a:custGeom>
            <a:solidFill>
              <a:srgbClr val="FFFFFF"/>
            </a:solidFill>
            <a:ln w="946" cap="flat">
              <a:noFill/>
              <a:prstDash val="solid"/>
              <a:miter/>
            </a:ln>
          </p:spPr>
          <p:txBody>
            <a:bodyPr rtlCol="0" anchor="ctr"/>
            <a:lstStyle/>
            <a:p>
              <a:r>
                <a:rPr lang="en-GB" sz="133">
                  <a:solidFill>
                    <a:schemeClr val="bg1"/>
                  </a:solidFill>
                </a:rPr>
                <a:t>a</a:t>
              </a:r>
              <a:endParaRPr lang="it-IT" sz="133">
                <a:solidFill>
                  <a:schemeClr val="bg1"/>
                </a:solidFill>
              </a:endParaRPr>
            </a:p>
          </p:txBody>
        </p:sp>
      </p:grpSp>
    </p:spTree>
    <p:extLst>
      <p:ext uri="{BB962C8B-B14F-4D97-AF65-F5344CB8AC3E}">
        <p14:creationId xmlns:p14="http://schemas.microsoft.com/office/powerpoint/2010/main" val="3889757584"/>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testo 8">
            <a:extLst>
              <a:ext uri="{FF2B5EF4-FFF2-40B4-BE49-F238E27FC236}">
                <a16:creationId xmlns:a16="http://schemas.microsoft.com/office/drawing/2014/main" id="{C79D0927-518A-06DE-273D-B471EC3CEFF6}"/>
              </a:ext>
            </a:extLst>
          </p:cNvPr>
          <p:cNvSpPr>
            <a:spLocks noGrp="1"/>
          </p:cNvSpPr>
          <p:nvPr>
            <p:ph type="body" sz="quarter" idx="12"/>
          </p:nvPr>
        </p:nvSpPr>
        <p:spPr>
          <a:xfrm>
            <a:off x="334964" y="1604434"/>
            <a:ext cx="5761037" cy="4993217"/>
          </a:xfrm>
        </p:spPr>
        <p:txBody>
          <a:bodyPr/>
          <a:lstStyle/>
          <a:p>
            <a:pPr defTabSz="457189">
              <a:spcBef>
                <a:spcPts val="600"/>
              </a:spcBef>
              <a:defRPr sz="1800" b="0" i="0" u="none" strike="noStrike" kern="0" cap="none" spc="0" baseline="0">
                <a:solidFill>
                  <a:srgbClr val="000000"/>
                </a:solidFill>
                <a:uFillTx/>
              </a:defRPr>
            </a:pPr>
            <a:r>
              <a:rPr lang="en-US" sz="1600" b="1" kern="0">
                <a:solidFill>
                  <a:srgbClr val="0076A5"/>
                </a:solidFill>
              </a:rPr>
              <a:t>Tanzania Railway Corporation (TRC)</a:t>
            </a:r>
            <a:br>
              <a:rPr lang="en-US" sz="1600" b="1" kern="0">
                <a:solidFill>
                  <a:srgbClr val="0076A5"/>
                </a:solidFill>
              </a:rPr>
            </a:br>
            <a:r>
              <a:rPr lang="en-US" sz="1600" b="1" kern="0">
                <a:solidFill>
                  <a:srgbClr val="0076A5"/>
                </a:solidFill>
              </a:rPr>
              <a:t>Tanzania</a:t>
            </a:r>
          </a:p>
          <a:p>
            <a:pPr algn="just" defTabSz="457189">
              <a:spcBef>
                <a:spcPts val="600"/>
              </a:spcBef>
              <a:defRPr sz="1800" b="0" i="0" u="none" strike="noStrike" kern="0" cap="none" spc="0" baseline="0">
                <a:solidFill>
                  <a:srgbClr val="000000"/>
                </a:solidFill>
                <a:uFillTx/>
              </a:defRPr>
            </a:pPr>
            <a:endParaRPr lang="en-US" sz="1600" b="1" kern="0">
              <a:solidFill>
                <a:srgbClr val="0076A5"/>
              </a:solidFill>
            </a:endParaRPr>
          </a:p>
          <a:p>
            <a:pPr algn="just" defTabSz="914354">
              <a:defRPr/>
            </a:pPr>
            <a:r>
              <a:rPr lang="en-GB" sz="1600">
                <a:solidFill>
                  <a:srgbClr val="404040"/>
                </a:solidFill>
                <a:latin typeface="Arial"/>
              </a:rPr>
              <a:t>RINA Consulting is part of the JV performing, on behalf of TRC, the review of </a:t>
            </a:r>
            <a:r>
              <a:rPr lang="en-GB" sz="1600" b="1">
                <a:solidFill>
                  <a:srgbClr val="404040"/>
                </a:solidFill>
                <a:latin typeface="Arial"/>
              </a:rPr>
              <a:t>design, supervision and management of works carried out by the design and build contractors </a:t>
            </a:r>
            <a:r>
              <a:rPr lang="en-GB" sz="1600">
                <a:solidFill>
                  <a:srgbClr val="404040"/>
                </a:solidFill>
                <a:latin typeface="Arial"/>
              </a:rPr>
              <a:t>for all the phases (from 1 to 5) for a total of 1500 + Km railway line linking Dar Es Salaam (Tanzania) with Rwanda, Burundi and Congo.</a:t>
            </a:r>
          </a:p>
          <a:p>
            <a:pPr algn="just" defTabSz="914354">
              <a:defRPr/>
            </a:pPr>
            <a:endParaRPr lang="en-GB" sz="1600">
              <a:solidFill>
                <a:srgbClr val="404040"/>
              </a:solidFill>
              <a:latin typeface="Arial"/>
            </a:endParaRPr>
          </a:p>
          <a:p>
            <a:pPr marL="228594" indent="-228594" algn="just" defTabSz="914354">
              <a:buClr>
                <a:srgbClr val="0076A5"/>
              </a:buClr>
              <a:buFont typeface="Wingdings" panose="05000000000000000000" pitchFamily="2" charset="2"/>
              <a:buChar char="§"/>
              <a:defRPr/>
            </a:pPr>
            <a:r>
              <a:rPr lang="en-GB" sz="1600" b="1">
                <a:solidFill>
                  <a:srgbClr val="404040"/>
                </a:solidFill>
                <a:latin typeface="Arial"/>
              </a:rPr>
              <a:t>Design review of rail alignment</a:t>
            </a:r>
          </a:p>
          <a:p>
            <a:pPr marL="228594" indent="-228594" algn="just" defTabSz="914354">
              <a:buClr>
                <a:srgbClr val="0076A5"/>
              </a:buClr>
              <a:buFont typeface="Wingdings" panose="05000000000000000000" pitchFamily="2" charset="2"/>
              <a:buChar char="§"/>
              <a:defRPr/>
            </a:pPr>
            <a:r>
              <a:rPr lang="en-GB" sz="1600" b="1">
                <a:solidFill>
                  <a:srgbClr val="404040"/>
                </a:solidFill>
                <a:latin typeface="Arial"/>
              </a:rPr>
              <a:t>Design review of trackwork</a:t>
            </a:r>
          </a:p>
          <a:p>
            <a:pPr marL="228594" indent="-228594" algn="just" defTabSz="914354">
              <a:buClr>
                <a:srgbClr val="0076A5"/>
              </a:buClr>
              <a:buFont typeface="Wingdings" panose="05000000000000000000" pitchFamily="2" charset="2"/>
              <a:buChar char="§"/>
              <a:defRPr/>
            </a:pPr>
            <a:r>
              <a:rPr lang="en-GB" sz="1600" b="1">
                <a:solidFill>
                  <a:srgbClr val="404040"/>
                </a:solidFill>
                <a:latin typeface="Arial"/>
              </a:rPr>
              <a:t>Design review of signalling system </a:t>
            </a:r>
            <a:r>
              <a:rPr lang="en-GB" sz="1600">
                <a:solidFill>
                  <a:srgbClr val="404040"/>
                </a:solidFill>
                <a:latin typeface="Arial"/>
              </a:rPr>
              <a:t>for Lot 2 and Lot 5 (review of design documentation regarding ERTMS L2, interlocking, wayside equipment and OCC)</a:t>
            </a:r>
          </a:p>
          <a:p>
            <a:pPr marL="228594" indent="-228594" algn="just" defTabSz="914354">
              <a:buClr>
                <a:srgbClr val="0076A5"/>
              </a:buClr>
              <a:buFont typeface="Wingdings" panose="05000000000000000000" pitchFamily="2" charset="2"/>
              <a:buChar char="§"/>
              <a:defRPr/>
            </a:pPr>
            <a:r>
              <a:rPr lang="en-GB" sz="1600" b="1">
                <a:solidFill>
                  <a:srgbClr val="404040"/>
                </a:solidFill>
                <a:latin typeface="Arial"/>
              </a:rPr>
              <a:t>Support</a:t>
            </a:r>
            <a:r>
              <a:rPr lang="en-GB" sz="1600">
                <a:solidFill>
                  <a:srgbClr val="404040"/>
                </a:solidFill>
                <a:latin typeface="Arial"/>
              </a:rPr>
              <a:t> to the </a:t>
            </a:r>
            <a:r>
              <a:rPr lang="en-GB" sz="1600" b="1">
                <a:solidFill>
                  <a:srgbClr val="404040"/>
                </a:solidFill>
                <a:latin typeface="Arial"/>
              </a:rPr>
              <a:t>Rolling Stock procurement</a:t>
            </a:r>
            <a:endParaRPr lang="en-US" sz="1600" b="1" kern="0">
              <a:solidFill>
                <a:srgbClr val="404040"/>
              </a:solidFill>
            </a:endParaRPr>
          </a:p>
        </p:txBody>
      </p:sp>
      <p:sp>
        <p:nvSpPr>
          <p:cNvPr id="7" name="Text Placeholder 2">
            <a:extLst>
              <a:ext uri="{FF2B5EF4-FFF2-40B4-BE49-F238E27FC236}">
                <a16:creationId xmlns:a16="http://schemas.microsoft.com/office/drawing/2014/main" id="{A9AC9311-61FE-4EF3-AAD0-9E4E082BB445}"/>
              </a:ext>
            </a:extLst>
          </p:cNvPr>
          <p:cNvSpPr>
            <a:spLocks noGrp="1"/>
          </p:cNvSpPr>
          <p:nvPr>
            <p:ph type="body" sz="quarter" idx="11"/>
          </p:nvPr>
        </p:nvSpPr>
        <p:spPr/>
        <p:txBody>
          <a:bodyPr vert="horz" lIns="121920" tIns="60960" rIns="121920" bIns="60960" anchor="ctr"/>
          <a:lstStyle/>
          <a:p>
            <a:r>
              <a:rPr lang="en-US" sz="2667">
                <a:ea typeface="+mj-lt"/>
                <a:cs typeface="+mj-lt"/>
              </a:rPr>
              <a:t>Tanzania Standard Gauge Railway</a:t>
            </a:r>
            <a:endParaRPr lang="en-US" sz="2667">
              <a:cs typeface="Arial"/>
            </a:endParaRPr>
          </a:p>
        </p:txBody>
      </p:sp>
      <p:pic>
        <p:nvPicPr>
          <p:cNvPr id="4" name="Content Placeholder 7" descr="Train tracks with a crane in the background&#10;&#10;Description automatically generated with medium confidence">
            <a:extLst>
              <a:ext uri="{FF2B5EF4-FFF2-40B4-BE49-F238E27FC236}">
                <a16:creationId xmlns:a16="http://schemas.microsoft.com/office/drawing/2014/main" id="{7E50776B-843E-420E-8F10-86A24CFFD073}"/>
              </a:ext>
            </a:extLst>
          </p:cNvPr>
          <p:cNvPicPr>
            <a:picLocks noGrp="1" noChangeAspect="1"/>
          </p:cNvPicPr>
          <p:nvPr>
            <p:ph sz="quarter" idx="10"/>
          </p:nvPr>
        </p:nvPicPr>
        <p:blipFill rotWithShape="1">
          <a:blip r:embed="rId3" cstate="email">
            <a:extLst>
              <a:ext uri="{28A0092B-C50C-407E-A947-70E740481C1C}">
                <a14:useLocalDpi xmlns:a14="http://schemas.microsoft.com/office/drawing/2010/main"/>
              </a:ext>
            </a:extLst>
          </a:blip>
          <a:srcRect b="-139"/>
          <a:stretch/>
        </p:blipFill>
        <p:spPr>
          <a:xfrm>
            <a:off x="6745818" y="0"/>
            <a:ext cx="5446183" cy="6858000"/>
          </a:xfrm>
        </p:spPr>
      </p:pic>
      <p:sp>
        <p:nvSpPr>
          <p:cNvPr id="10" name="Segnaposto testo 9">
            <a:extLst>
              <a:ext uri="{FF2B5EF4-FFF2-40B4-BE49-F238E27FC236}">
                <a16:creationId xmlns:a16="http://schemas.microsoft.com/office/drawing/2014/main" id="{C3746153-9C41-E7D5-46D6-EB1EB7A53630}"/>
              </a:ext>
            </a:extLst>
          </p:cNvPr>
          <p:cNvSpPr>
            <a:spLocks noGrp="1"/>
          </p:cNvSpPr>
          <p:nvPr>
            <p:ph type="body" sz="quarter" idx="13"/>
          </p:nvPr>
        </p:nvSpPr>
        <p:spPr/>
        <p:txBody>
          <a:bodyPr/>
          <a:lstStyle/>
          <a:p>
            <a:endParaRPr lang="it-IT"/>
          </a:p>
        </p:txBody>
      </p:sp>
      <p:sp>
        <p:nvSpPr>
          <p:cNvPr id="11" name="Segnaposto testo 10">
            <a:extLst>
              <a:ext uri="{FF2B5EF4-FFF2-40B4-BE49-F238E27FC236}">
                <a16:creationId xmlns:a16="http://schemas.microsoft.com/office/drawing/2014/main" id="{830BD065-D17A-0AAD-AFC9-A4DD70B1E5A9}"/>
              </a:ext>
            </a:extLst>
          </p:cNvPr>
          <p:cNvSpPr>
            <a:spLocks noGrp="1"/>
          </p:cNvSpPr>
          <p:nvPr>
            <p:ph type="body" sz="quarter" idx="14"/>
          </p:nvPr>
        </p:nvSpPr>
        <p:spPr/>
        <p:txBody>
          <a:bodyPr/>
          <a:lstStyle/>
          <a:p>
            <a:endParaRPr lang="it-IT"/>
          </a:p>
        </p:txBody>
      </p:sp>
      <p:sp>
        <p:nvSpPr>
          <p:cNvPr id="2" name="Segnaposto numero diapositiva 3">
            <a:extLst>
              <a:ext uri="{FF2B5EF4-FFF2-40B4-BE49-F238E27FC236}">
                <a16:creationId xmlns:a16="http://schemas.microsoft.com/office/drawing/2014/main" id="{FC46C090-F2F7-4470-0C58-5CC9701FEB40}"/>
              </a:ext>
            </a:extLst>
          </p:cNvPr>
          <p:cNvSpPr txBox="1">
            <a:spLocks/>
          </p:cNvSpPr>
          <p:nvPr/>
        </p:nvSpPr>
        <p:spPr>
          <a:xfrm>
            <a:off x="11244758" y="6504168"/>
            <a:ext cx="693284" cy="486832"/>
          </a:xfrm>
          <a:prstGeom prst="rect">
            <a:avLst/>
          </a:prstGeom>
        </p:spPr>
        <p:txBody>
          <a:bodyPr/>
          <a:lstStyle>
            <a:defPPr>
              <a:defRPr lang="en-US"/>
            </a:defPPr>
            <a:lvl1pPr marL="0" algn="l" defTabSz="457200" rtl="0" eaLnBrk="1" latinLnBrk="0" hangingPunct="1">
              <a:defRPr sz="11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F4419F9-D96B-8740-8C3B-10BD69466279}" type="slidenum">
              <a:rPr lang="it-IT" sz="1200">
                <a:solidFill>
                  <a:schemeClr val="bg1"/>
                </a:solidFill>
              </a:rPr>
              <a:pPr algn="r"/>
              <a:t>11</a:t>
            </a:fld>
            <a:endParaRPr lang="it-IT" sz="1200">
              <a:solidFill>
                <a:schemeClr val="bg1"/>
              </a:solidFill>
            </a:endParaRPr>
          </a:p>
        </p:txBody>
      </p:sp>
      <p:pic>
        <p:nvPicPr>
          <p:cNvPr id="8" name="Picture 36">
            <a:hlinkClick r:id="" action="ppaction://noaction"/>
            <a:extLst>
              <a:ext uri="{FF2B5EF4-FFF2-40B4-BE49-F238E27FC236}">
                <a16:creationId xmlns:a16="http://schemas.microsoft.com/office/drawing/2014/main" id="{E96C864B-3666-F0FF-32AB-84FF4C7D8D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1538537" y="6120204"/>
            <a:ext cx="325305" cy="325305"/>
          </a:xfrm>
          <a:prstGeom prst="rect">
            <a:avLst/>
          </a:prstGeom>
          <a:noFill/>
        </p:spPr>
      </p:pic>
    </p:spTree>
    <p:extLst>
      <p:ext uri="{BB962C8B-B14F-4D97-AF65-F5344CB8AC3E}">
        <p14:creationId xmlns:p14="http://schemas.microsoft.com/office/powerpoint/2010/main" val="1926248032"/>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7">
            <a:extLst>
              <a:ext uri="{FF2B5EF4-FFF2-40B4-BE49-F238E27FC236}">
                <a16:creationId xmlns:a16="http://schemas.microsoft.com/office/drawing/2014/main" id="{583686C7-BF17-97AA-9E00-4D052F19389A}"/>
              </a:ext>
            </a:extLst>
          </p:cNvPr>
          <p:cNvPicPr>
            <a:picLocks noGrp="1" noChangeAspect="1"/>
          </p:cNvPicPr>
          <p:nvPr>
            <p:ph sz="quarter" idx="10"/>
          </p:nvPr>
        </p:nvPicPr>
        <p:blipFill rotWithShape="1">
          <a:blip r:embed="rId3"/>
          <a:srcRect l="25830" r="14862"/>
          <a:stretch/>
        </p:blipFill>
        <p:spPr>
          <a:xfrm>
            <a:off x="6745818" y="0"/>
            <a:ext cx="5446183" cy="6858000"/>
          </a:xfrm>
          <a:prstGeom prst="rect">
            <a:avLst/>
          </a:prstGeom>
        </p:spPr>
      </p:pic>
      <p:sp>
        <p:nvSpPr>
          <p:cNvPr id="10" name="Segnaposto testo 9">
            <a:extLst>
              <a:ext uri="{FF2B5EF4-FFF2-40B4-BE49-F238E27FC236}">
                <a16:creationId xmlns:a16="http://schemas.microsoft.com/office/drawing/2014/main" id="{79FF2345-D335-C944-EE0D-389DE4AD378A}"/>
              </a:ext>
            </a:extLst>
          </p:cNvPr>
          <p:cNvSpPr>
            <a:spLocks noGrp="1"/>
          </p:cNvSpPr>
          <p:nvPr>
            <p:ph type="body" sz="quarter" idx="12"/>
          </p:nvPr>
        </p:nvSpPr>
        <p:spPr>
          <a:xfrm>
            <a:off x="240046" y="1511693"/>
            <a:ext cx="5964487" cy="4608511"/>
          </a:xfrm>
        </p:spPr>
        <p:txBody>
          <a:bodyPr/>
          <a:lstStyle/>
          <a:p>
            <a:pPr algn="just">
              <a:spcBef>
                <a:spcPct val="20000"/>
              </a:spcBef>
            </a:pPr>
            <a:endParaRPr lang="en-US" sz="1600" b="1" kern="0">
              <a:solidFill>
                <a:srgbClr val="0076A5"/>
              </a:solidFill>
            </a:endParaRPr>
          </a:p>
          <a:p>
            <a:pPr marL="285750" indent="-285750">
              <a:buClr>
                <a:srgbClr val="0076A5"/>
              </a:buClr>
              <a:buFont typeface="Wingdings" panose="05000000000000000000" pitchFamily="2" charset="2"/>
              <a:buChar char="§"/>
            </a:pPr>
            <a:r>
              <a:rPr lang="en-US" sz="1600"/>
              <a:t>Location:  Tanzania 	</a:t>
            </a:r>
          </a:p>
          <a:p>
            <a:pPr marL="285750" indent="-285750">
              <a:buClr>
                <a:srgbClr val="0076A5"/>
              </a:buClr>
              <a:buFont typeface="Wingdings" panose="05000000000000000000" pitchFamily="2" charset="2"/>
              <a:buChar char="§"/>
            </a:pPr>
            <a:r>
              <a:rPr lang="en-US" sz="1600"/>
              <a:t>Period: 2022-ongoing</a:t>
            </a:r>
          </a:p>
          <a:p>
            <a:pPr marL="285750" indent="-285750">
              <a:buClr>
                <a:srgbClr val="0076A5"/>
              </a:buClr>
              <a:buFont typeface="Wingdings" panose="05000000000000000000" pitchFamily="2" charset="2"/>
              <a:buChar char="§"/>
            </a:pPr>
            <a:r>
              <a:rPr lang="en-US" sz="1600"/>
              <a:t>Client: Tanzania Port Authority</a:t>
            </a:r>
          </a:p>
          <a:p>
            <a:pPr algn="just">
              <a:spcBef>
                <a:spcPct val="20000"/>
              </a:spcBef>
            </a:pPr>
            <a:endParaRPr lang="en-US" sz="1600" b="1" kern="0">
              <a:solidFill>
                <a:srgbClr val="0076A5"/>
              </a:solidFill>
            </a:endParaRPr>
          </a:p>
          <a:p>
            <a:pPr algn="just" defTabSz="914354">
              <a:defRPr/>
            </a:pPr>
            <a:r>
              <a:rPr lang="en-US" sz="1600" b="1" kern="0">
                <a:solidFill>
                  <a:srgbClr val="0076A5"/>
                </a:solidFill>
              </a:rPr>
              <a:t>Project Description</a:t>
            </a:r>
          </a:p>
          <a:p>
            <a:pPr algn="just" defTabSz="914354">
              <a:defRPr/>
            </a:pPr>
            <a:r>
              <a:rPr lang="en-US" sz="1600">
                <a:solidFill>
                  <a:srgbClr val="404040"/>
                </a:solidFill>
                <a:latin typeface="Arial"/>
              </a:rPr>
              <a:t>TPA intends to develop the ports infrastructure of Lake Victoria, in order to unlock and integrate the Lake regions in Tanzania with the national and international economy. The commercial ports involved in the program are  </a:t>
            </a:r>
            <a:r>
              <a:rPr lang="en-GB" sz="1600">
                <a:solidFill>
                  <a:srgbClr val="404040"/>
                </a:solidFill>
                <a:latin typeface="Arial"/>
              </a:rPr>
              <a:t>the Ports of Mwanza, </a:t>
            </a:r>
            <a:r>
              <a:rPr lang="en-GB" sz="1600" err="1">
                <a:solidFill>
                  <a:srgbClr val="404040"/>
                </a:solidFill>
                <a:latin typeface="Arial"/>
              </a:rPr>
              <a:t>Musoma</a:t>
            </a:r>
            <a:r>
              <a:rPr lang="en-GB" sz="1600">
                <a:solidFill>
                  <a:srgbClr val="404040"/>
                </a:solidFill>
                <a:latin typeface="Arial"/>
              </a:rPr>
              <a:t>, </a:t>
            </a:r>
            <a:r>
              <a:rPr lang="en-GB" sz="1600" err="1">
                <a:solidFill>
                  <a:srgbClr val="404040"/>
                </a:solidFill>
                <a:latin typeface="Arial"/>
              </a:rPr>
              <a:t>Bukoba</a:t>
            </a:r>
            <a:r>
              <a:rPr lang="en-GB" sz="1600">
                <a:solidFill>
                  <a:srgbClr val="404040"/>
                </a:solidFill>
                <a:latin typeface="Arial"/>
              </a:rPr>
              <a:t>, </a:t>
            </a:r>
            <a:r>
              <a:rPr lang="en-GB" sz="1600" err="1">
                <a:solidFill>
                  <a:srgbClr val="404040"/>
                </a:solidFill>
                <a:latin typeface="Arial"/>
              </a:rPr>
              <a:t>Kemondo</a:t>
            </a:r>
            <a:r>
              <a:rPr lang="en-GB" sz="1600">
                <a:solidFill>
                  <a:srgbClr val="404040"/>
                </a:solidFill>
                <a:latin typeface="Arial"/>
              </a:rPr>
              <a:t> Bay and </a:t>
            </a:r>
            <a:r>
              <a:rPr lang="en-GB" sz="1600" err="1">
                <a:solidFill>
                  <a:srgbClr val="404040"/>
                </a:solidFill>
                <a:latin typeface="Arial"/>
              </a:rPr>
              <a:t>Nansio</a:t>
            </a:r>
            <a:endParaRPr lang="en-GB" sz="1600">
              <a:solidFill>
                <a:srgbClr val="404040"/>
              </a:solidFill>
              <a:latin typeface="Arial"/>
            </a:endParaRPr>
          </a:p>
          <a:p>
            <a:pPr algn="just" defTabSz="914354">
              <a:defRPr/>
            </a:pPr>
            <a:r>
              <a:rPr lang="en-US" sz="1600">
                <a:solidFill>
                  <a:srgbClr val="404040"/>
                </a:solidFill>
                <a:latin typeface="Arial"/>
              </a:rPr>
              <a:t> </a:t>
            </a:r>
          </a:p>
          <a:p>
            <a:pPr algn="just" defTabSz="914354">
              <a:defRPr/>
            </a:pPr>
            <a:r>
              <a:rPr lang="en-GB" sz="1600" b="1" kern="0">
                <a:solidFill>
                  <a:srgbClr val="0076A5"/>
                </a:solidFill>
              </a:rPr>
              <a:t>Provided Services</a:t>
            </a:r>
          </a:p>
          <a:p>
            <a:pPr marL="228594" indent="-228594" algn="just" defTabSz="914354">
              <a:buClr>
                <a:srgbClr val="0076A5"/>
              </a:buClr>
              <a:buFont typeface="Wingdings" panose="05000000000000000000" pitchFamily="2" charset="2"/>
              <a:buChar char="§"/>
              <a:defRPr/>
            </a:pPr>
            <a:r>
              <a:rPr lang="en-GB" sz="1600">
                <a:solidFill>
                  <a:srgbClr val="404040"/>
                </a:solidFill>
                <a:latin typeface="Arial"/>
              </a:rPr>
              <a:t>Traffic forecast</a:t>
            </a:r>
          </a:p>
          <a:p>
            <a:pPr marL="228594" indent="-228594" algn="just" defTabSz="914354">
              <a:buClr>
                <a:srgbClr val="0076A5"/>
              </a:buClr>
              <a:buFont typeface="Wingdings" panose="05000000000000000000" pitchFamily="2" charset="2"/>
              <a:buChar char="§"/>
              <a:defRPr/>
            </a:pPr>
            <a:r>
              <a:rPr lang="en-GB" sz="1600">
                <a:solidFill>
                  <a:srgbClr val="404040"/>
                </a:solidFill>
                <a:latin typeface="Arial"/>
              </a:rPr>
              <a:t>Definition of ports’ development operations</a:t>
            </a:r>
          </a:p>
          <a:p>
            <a:pPr marL="228594" indent="-228594" algn="just" defTabSz="914354">
              <a:buClr>
                <a:srgbClr val="0076A5"/>
              </a:buClr>
              <a:buFont typeface="Wingdings" panose="05000000000000000000" pitchFamily="2" charset="2"/>
              <a:buChar char="§"/>
              <a:defRPr/>
            </a:pPr>
            <a:r>
              <a:rPr lang="en-GB" sz="1600">
                <a:solidFill>
                  <a:srgbClr val="404040"/>
                </a:solidFill>
                <a:latin typeface="Arial"/>
              </a:rPr>
              <a:t>Feasibility studies </a:t>
            </a:r>
          </a:p>
          <a:p>
            <a:pPr marL="228594" indent="-228594" algn="just" defTabSz="914354">
              <a:buClr>
                <a:srgbClr val="0076A5"/>
              </a:buClr>
              <a:buFont typeface="Wingdings" panose="05000000000000000000" pitchFamily="2" charset="2"/>
              <a:buChar char="§"/>
              <a:defRPr/>
            </a:pPr>
            <a:r>
              <a:rPr lang="en-GB" sz="1600">
                <a:solidFill>
                  <a:srgbClr val="404040"/>
                </a:solidFill>
                <a:latin typeface="Arial"/>
              </a:rPr>
              <a:t>Preliminary Design of ports’ infrastructures</a:t>
            </a:r>
          </a:p>
          <a:p>
            <a:pPr marL="228594" indent="-228594" algn="just" defTabSz="914354">
              <a:buClr>
                <a:srgbClr val="0076A5"/>
              </a:buClr>
              <a:buFont typeface="Wingdings" panose="05000000000000000000" pitchFamily="2" charset="2"/>
              <a:buChar char="§"/>
              <a:defRPr/>
            </a:pPr>
            <a:r>
              <a:rPr lang="en-GB" sz="1600">
                <a:solidFill>
                  <a:srgbClr val="404040"/>
                </a:solidFill>
                <a:latin typeface="Arial"/>
              </a:rPr>
              <a:t>Detailed Engineering Design of ports’ infrastructures</a:t>
            </a:r>
          </a:p>
          <a:p>
            <a:pPr marL="228594" indent="-228594" algn="just" defTabSz="914354">
              <a:buClr>
                <a:srgbClr val="0076A5"/>
              </a:buClr>
              <a:buFont typeface="Wingdings" panose="05000000000000000000" pitchFamily="2" charset="2"/>
              <a:buChar char="§"/>
              <a:defRPr/>
            </a:pPr>
            <a:r>
              <a:rPr lang="en-GB" sz="1600">
                <a:solidFill>
                  <a:srgbClr val="404040"/>
                </a:solidFill>
                <a:latin typeface="Arial"/>
              </a:rPr>
              <a:t>ESIA</a:t>
            </a:r>
          </a:p>
          <a:p>
            <a:pPr marL="228594" indent="-228594" algn="just" defTabSz="914354">
              <a:buClr>
                <a:srgbClr val="0076A5"/>
              </a:buClr>
              <a:buFont typeface="Wingdings" panose="05000000000000000000" pitchFamily="2" charset="2"/>
              <a:buChar char="§"/>
              <a:defRPr/>
            </a:pPr>
            <a:r>
              <a:rPr lang="en-GB" sz="1600">
                <a:solidFill>
                  <a:srgbClr val="404040"/>
                </a:solidFill>
                <a:latin typeface="Arial"/>
              </a:rPr>
              <a:t>Tender documents</a:t>
            </a:r>
          </a:p>
        </p:txBody>
      </p:sp>
      <p:sp>
        <p:nvSpPr>
          <p:cNvPr id="12" name="Text Placeholder 2">
            <a:extLst>
              <a:ext uri="{FF2B5EF4-FFF2-40B4-BE49-F238E27FC236}">
                <a16:creationId xmlns:a16="http://schemas.microsoft.com/office/drawing/2014/main" id="{BACBB1B1-49FC-4396-98E6-B5ECC4BEE702}"/>
              </a:ext>
            </a:extLst>
          </p:cNvPr>
          <p:cNvSpPr>
            <a:spLocks noGrp="1"/>
          </p:cNvSpPr>
          <p:nvPr>
            <p:ph type="body" sz="quarter" idx="11"/>
          </p:nvPr>
        </p:nvSpPr>
        <p:spPr>
          <a:xfrm>
            <a:off x="240046" y="249341"/>
            <a:ext cx="6411276" cy="900112"/>
          </a:xfrm>
        </p:spPr>
        <p:txBody>
          <a:bodyPr vert="horz" lIns="121920" tIns="60960" rIns="121920" bIns="60960" anchor="b"/>
          <a:lstStyle/>
          <a:p>
            <a:endParaRPr lang="en-US">
              <a:ea typeface="+mj-lt"/>
              <a:cs typeface="+mj-lt"/>
            </a:endParaRPr>
          </a:p>
          <a:p>
            <a:r>
              <a:rPr lang="en-US">
                <a:ea typeface="+mj-lt"/>
                <a:cs typeface="+mj-lt"/>
              </a:rPr>
              <a:t>Lake Victoria Ports</a:t>
            </a:r>
            <a:endParaRPr lang="en-US">
              <a:cs typeface="Arial"/>
            </a:endParaRPr>
          </a:p>
        </p:txBody>
      </p:sp>
      <p:sp>
        <p:nvSpPr>
          <p:cNvPr id="11" name="Segnaposto testo 10">
            <a:extLst>
              <a:ext uri="{FF2B5EF4-FFF2-40B4-BE49-F238E27FC236}">
                <a16:creationId xmlns:a16="http://schemas.microsoft.com/office/drawing/2014/main" id="{C701794D-5A40-4AA1-4479-A3ACCD271239}"/>
              </a:ext>
            </a:extLst>
          </p:cNvPr>
          <p:cNvSpPr>
            <a:spLocks noGrp="1"/>
          </p:cNvSpPr>
          <p:nvPr>
            <p:ph type="body" sz="quarter" idx="13"/>
          </p:nvPr>
        </p:nvSpPr>
        <p:spPr/>
        <p:txBody>
          <a:bodyPr/>
          <a:lstStyle/>
          <a:p>
            <a:endParaRPr lang="it-IT"/>
          </a:p>
        </p:txBody>
      </p:sp>
      <p:sp>
        <p:nvSpPr>
          <p:cNvPr id="13" name="Segnaposto testo 12">
            <a:extLst>
              <a:ext uri="{FF2B5EF4-FFF2-40B4-BE49-F238E27FC236}">
                <a16:creationId xmlns:a16="http://schemas.microsoft.com/office/drawing/2014/main" id="{B81BF2CC-CE6C-C62C-6B0D-A3FA4466F0A5}"/>
              </a:ext>
            </a:extLst>
          </p:cNvPr>
          <p:cNvSpPr>
            <a:spLocks noGrp="1"/>
          </p:cNvSpPr>
          <p:nvPr>
            <p:ph type="body" sz="quarter" idx="14"/>
          </p:nvPr>
        </p:nvSpPr>
        <p:spPr/>
        <p:txBody>
          <a:bodyPr/>
          <a:lstStyle/>
          <a:p>
            <a:endParaRPr lang="it-IT"/>
          </a:p>
        </p:txBody>
      </p:sp>
      <p:pic>
        <p:nvPicPr>
          <p:cNvPr id="6" name="Picture 36">
            <a:hlinkClick r:id="" action="ppaction://noaction"/>
            <a:extLst>
              <a:ext uri="{FF2B5EF4-FFF2-40B4-BE49-F238E27FC236}">
                <a16:creationId xmlns:a16="http://schemas.microsoft.com/office/drawing/2014/main" id="{0D71F208-D99C-D1EF-72D8-09C1901B14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1538537" y="6120204"/>
            <a:ext cx="325305" cy="325305"/>
          </a:xfrm>
          <a:prstGeom prst="rect">
            <a:avLst/>
          </a:prstGeom>
          <a:noFill/>
        </p:spPr>
      </p:pic>
    </p:spTree>
    <p:extLst>
      <p:ext uri="{BB962C8B-B14F-4D97-AF65-F5344CB8AC3E}">
        <p14:creationId xmlns:p14="http://schemas.microsoft.com/office/powerpoint/2010/main" val="2144402150"/>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1E9D-1D46-E57C-F43A-9B652C650DD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297E9C1E-F309-50A5-DB9A-A206F143D720}"/>
              </a:ext>
            </a:extLst>
          </p:cNvPr>
          <p:cNvPicPr>
            <a:picLocks noChangeAspect="1"/>
          </p:cNvPicPr>
          <p:nvPr/>
        </p:nvPicPr>
        <p:blipFill>
          <a:blip r:embed="rId3"/>
          <a:stretch>
            <a:fillRect/>
          </a:stretch>
        </p:blipFill>
        <p:spPr>
          <a:xfrm>
            <a:off x="6674058" y="2819506"/>
            <a:ext cx="5517942" cy="4038494"/>
          </a:xfrm>
          <a:prstGeom prst="rect">
            <a:avLst/>
          </a:prstGeom>
        </p:spPr>
      </p:pic>
      <p:pic>
        <p:nvPicPr>
          <p:cNvPr id="4" name="Picture 3">
            <a:extLst>
              <a:ext uri="{FF2B5EF4-FFF2-40B4-BE49-F238E27FC236}">
                <a16:creationId xmlns:a16="http://schemas.microsoft.com/office/drawing/2014/main" id="{E74ABA76-1274-A7AA-75E6-8B1AF4C89B29}"/>
              </a:ext>
            </a:extLst>
          </p:cNvPr>
          <p:cNvPicPr>
            <a:picLocks noChangeAspect="1"/>
          </p:cNvPicPr>
          <p:nvPr/>
        </p:nvPicPr>
        <p:blipFill>
          <a:blip r:embed="rId4"/>
          <a:stretch>
            <a:fillRect/>
          </a:stretch>
        </p:blipFill>
        <p:spPr>
          <a:xfrm>
            <a:off x="6674058" y="-43971"/>
            <a:ext cx="5517941" cy="3396771"/>
          </a:xfrm>
          <a:prstGeom prst="rect">
            <a:avLst/>
          </a:prstGeom>
        </p:spPr>
      </p:pic>
      <p:sp>
        <p:nvSpPr>
          <p:cNvPr id="9" name="Segnaposto testo 8">
            <a:extLst>
              <a:ext uri="{FF2B5EF4-FFF2-40B4-BE49-F238E27FC236}">
                <a16:creationId xmlns:a16="http://schemas.microsoft.com/office/drawing/2014/main" id="{82D9B3AE-991B-CE17-265A-149700D0BC6C}"/>
              </a:ext>
            </a:extLst>
          </p:cNvPr>
          <p:cNvSpPr>
            <a:spLocks noGrp="1"/>
          </p:cNvSpPr>
          <p:nvPr>
            <p:ph type="body" sz="quarter" idx="12"/>
          </p:nvPr>
        </p:nvSpPr>
        <p:spPr>
          <a:xfrm>
            <a:off x="334964" y="1363802"/>
            <a:ext cx="5761037" cy="5081707"/>
          </a:xfrm>
        </p:spPr>
        <p:txBody>
          <a:bodyPr vert="horz" lIns="121920" tIns="60960" rIns="121920" bIns="60960" anchor="ctr"/>
          <a:lstStyle/>
          <a:p>
            <a:pPr marL="285750" indent="-285750" algn="just" defTabSz="457189">
              <a:spcBef>
                <a:spcPts val="600"/>
              </a:spcBef>
              <a:buFont typeface="Arial" panose="020B0604020202020204" pitchFamily="34" charset="0"/>
              <a:buChar char="•"/>
              <a:defRPr sz="1800" b="0" i="0" u="none" strike="noStrike" kern="0" cap="none" spc="0" baseline="0">
                <a:solidFill>
                  <a:srgbClr val="000000"/>
                </a:solidFill>
                <a:uFillTx/>
              </a:defRPr>
            </a:pPr>
            <a:endParaRPr lang="en-US" sz="1600" dirty="0"/>
          </a:p>
          <a:p>
            <a:pPr marL="285750" indent="-285750" algn="just">
              <a:buClr>
                <a:srgbClr val="0076A5"/>
              </a:buClr>
              <a:buFont typeface="Wingdings" panose="05000000000000000000" pitchFamily="2" charset="2"/>
              <a:buChar char="§"/>
            </a:pPr>
            <a:r>
              <a:rPr lang="en-US" sz="1600" dirty="0"/>
              <a:t>Client: TANESCO</a:t>
            </a:r>
          </a:p>
          <a:p>
            <a:pPr marL="285750" indent="-285750" algn="just">
              <a:buClr>
                <a:srgbClr val="0076A5"/>
              </a:buClr>
              <a:buFont typeface="Wingdings" panose="05000000000000000000" pitchFamily="2" charset="2"/>
              <a:buChar char="§"/>
            </a:pPr>
            <a:r>
              <a:rPr lang="en-US" sz="1600" dirty="0"/>
              <a:t>Location: Tanzania</a:t>
            </a:r>
          </a:p>
          <a:p>
            <a:pPr marL="285750" indent="-285750" algn="just">
              <a:buClr>
                <a:srgbClr val="0076A5"/>
              </a:buClr>
              <a:buFont typeface="Wingdings" panose="05000000000000000000" pitchFamily="2" charset="2"/>
              <a:buChar char="§"/>
            </a:pPr>
            <a:r>
              <a:rPr lang="en-US" sz="1600" dirty="0"/>
              <a:t>Funds: Confidential</a:t>
            </a:r>
          </a:p>
          <a:p>
            <a:pPr marL="285750" indent="-285750" algn="just">
              <a:buClr>
                <a:srgbClr val="0076A5"/>
              </a:buClr>
              <a:buFont typeface="Wingdings" panose="05000000000000000000" pitchFamily="2" charset="2"/>
              <a:buChar char="§"/>
            </a:pPr>
            <a:r>
              <a:rPr lang="en-US" sz="1600" dirty="0"/>
              <a:t>Period: 2024 - 2025</a:t>
            </a:r>
          </a:p>
          <a:p>
            <a:pPr algn="just" defTabSz="457189">
              <a:spcBef>
                <a:spcPts val="600"/>
              </a:spcBef>
              <a:defRPr sz="1800" b="0" i="0" u="none" strike="noStrike" kern="0" cap="none" spc="0" baseline="0">
                <a:solidFill>
                  <a:srgbClr val="000000"/>
                </a:solidFill>
                <a:uFillTx/>
              </a:defRPr>
            </a:pPr>
            <a:endParaRPr lang="en-US" sz="1600" b="1" kern="0" dirty="0">
              <a:solidFill>
                <a:srgbClr val="0076A5"/>
              </a:solidFill>
            </a:endParaRPr>
          </a:p>
          <a:p>
            <a:pPr algn="just" defTabSz="457189">
              <a:spcBef>
                <a:spcPts val="600"/>
              </a:spcBef>
              <a:defRPr sz="1800" b="0" i="0" u="none" strike="noStrike" kern="0" cap="none" spc="0" baseline="0">
                <a:solidFill>
                  <a:srgbClr val="000000"/>
                </a:solidFill>
                <a:uFillTx/>
              </a:defRPr>
            </a:pPr>
            <a:r>
              <a:rPr lang="en-US" sz="1600" b="1" kern="0" dirty="0">
                <a:solidFill>
                  <a:srgbClr val="0076A5"/>
                </a:solidFill>
              </a:rPr>
              <a:t>Project Description: </a:t>
            </a:r>
            <a:endParaRPr lang="en-US" sz="1600" dirty="0">
              <a:solidFill>
                <a:srgbClr val="404040"/>
              </a:solidFill>
            </a:endParaRPr>
          </a:p>
          <a:p>
            <a:pPr algn="just" defTabSz="914354">
              <a:defRPr/>
            </a:pPr>
            <a:r>
              <a:rPr lang="en-US" sz="1600" dirty="0">
                <a:solidFill>
                  <a:srgbClr val="404040"/>
                </a:solidFill>
              </a:rPr>
              <a:t>The Scope of the Project is the conversion of the </a:t>
            </a:r>
            <a:r>
              <a:rPr lang="en-US" sz="1600" dirty="0" err="1">
                <a:solidFill>
                  <a:srgbClr val="404040"/>
                </a:solidFill>
              </a:rPr>
              <a:t>Ubongo</a:t>
            </a:r>
            <a:r>
              <a:rPr lang="en-US" sz="1600" dirty="0">
                <a:solidFill>
                  <a:srgbClr val="404040"/>
                </a:solidFill>
              </a:rPr>
              <a:t> (II &amp; III) and </a:t>
            </a:r>
            <a:r>
              <a:rPr lang="en-US" sz="1600" dirty="0" err="1">
                <a:solidFill>
                  <a:srgbClr val="404040"/>
                </a:solidFill>
              </a:rPr>
              <a:t>Kynierezi</a:t>
            </a:r>
            <a:r>
              <a:rPr lang="en-US" sz="1600" dirty="0">
                <a:solidFill>
                  <a:srgbClr val="404040"/>
                </a:solidFill>
              </a:rPr>
              <a:t> Power Plants from Simple Cycle to Combined Cycle Gas Fired Power Plants.</a:t>
            </a:r>
          </a:p>
          <a:p>
            <a:pPr algn="just" defTabSz="914354">
              <a:defRPr/>
            </a:pPr>
            <a:endParaRPr lang="en-GB" sz="1600" dirty="0">
              <a:solidFill>
                <a:srgbClr val="404040"/>
              </a:solidFill>
            </a:endParaRPr>
          </a:p>
          <a:p>
            <a:pPr algn="just" defTabSz="914354">
              <a:defRPr/>
            </a:pPr>
            <a:r>
              <a:rPr lang="en-GB" sz="1600" b="1" kern="0" dirty="0">
                <a:solidFill>
                  <a:srgbClr val="0076A5"/>
                </a:solidFill>
              </a:rPr>
              <a:t>Provided Services</a:t>
            </a:r>
            <a:r>
              <a:rPr lang="en-GB" sz="1600" dirty="0">
                <a:solidFill>
                  <a:srgbClr val="404040"/>
                </a:solidFill>
              </a:rPr>
              <a:t>: </a:t>
            </a:r>
          </a:p>
          <a:p>
            <a:pPr algn="just" defTabSz="914354">
              <a:defRPr/>
            </a:pPr>
            <a:r>
              <a:rPr lang="en-GB" sz="1600" dirty="0">
                <a:solidFill>
                  <a:srgbClr val="404040"/>
                </a:solidFill>
              </a:rPr>
              <a:t>In this project RINA has been appointed to perform:</a:t>
            </a:r>
          </a:p>
          <a:p>
            <a:pPr marL="228594" indent="-228594" algn="just" defTabSz="914354">
              <a:buClr>
                <a:srgbClr val="0076A5"/>
              </a:buClr>
              <a:buFont typeface="Wingdings" panose="05000000000000000000" pitchFamily="2" charset="2"/>
              <a:buChar char="§"/>
              <a:defRPr/>
            </a:pPr>
            <a:r>
              <a:rPr lang="en-US" sz="1600" dirty="0">
                <a:solidFill>
                  <a:srgbClr val="404040"/>
                </a:solidFill>
              </a:rPr>
              <a:t>Feasibility Study</a:t>
            </a:r>
          </a:p>
          <a:p>
            <a:pPr marL="228594" indent="-228594" algn="just" defTabSz="914354">
              <a:buClr>
                <a:srgbClr val="0076A5"/>
              </a:buClr>
              <a:buFont typeface="Wingdings" panose="05000000000000000000" pitchFamily="2" charset="2"/>
              <a:buChar char="§"/>
              <a:defRPr/>
            </a:pPr>
            <a:r>
              <a:rPr lang="en-US" sz="1600" dirty="0">
                <a:solidFill>
                  <a:srgbClr val="404040"/>
                </a:solidFill>
              </a:rPr>
              <a:t>ESIA</a:t>
            </a:r>
          </a:p>
          <a:p>
            <a:pPr marL="228594" indent="-228594" algn="just" defTabSz="914354">
              <a:buClr>
                <a:srgbClr val="0076A5"/>
              </a:buClr>
              <a:buFont typeface="Wingdings" panose="05000000000000000000" pitchFamily="2" charset="2"/>
              <a:buChar char="§"/>
              <a:defRPr/>
            </a:pPr>
            <a:r>
              <a:rPr lang="en-US" sz="1600" dirty="0">
                <a:solidFill>
                  <a:srgbClr val="404040"/>
                </a:solidFill>
              </a:rPr>
              <a:t>Conceptual Design</a:t>
            </a:r>
          </a:p>
          <a:p>
            <a:pPr marL="228594" indent="-228594" algn="just" defTabSz="914354">
              <a:buClr>
                <a:srgbClr val="0076A5"/>
              </a:buClr>
              <a:buFont typeface="Wingdings" panose="05000000000000000000" pitchFamily="2" charset="2"/>
              <a:buChar char="§"/>
              <a:defRPr/>
            </a:pPr>
            <a:r>
              <a:rPr lang="en-US" sz="1600" dirty="0">
                <a:solidFill>
                  <a:srgbClr val="404040"/>
                </a:solidFill>
              </a:rPr>
              <a:t>EPC Tender Documents</a:t>
            </a:r>
          </a:p>
          <a:p>
            <a:pPr algn="just" defTabSz="914354">
              <a:buClr>
                <a:srgbClr val="0076A5"/>
              </a:buClr>
              <a:defRPr/>
            </a:pPr>
            <a:endParaRPr lang="en-US" sz="1600" dirty="0">
              <a:solidFill>
                <a:srgbClr val="404040"/>
              </a:solidFill>
            </a:endParaRPr>
          </a:p>
        </p:txBody>
      </p:sp>
      <p:sp>
        <p:nvSpPr>
          <p:cNvPr id="6" name="Text Placeholder 2">
            <a:extLst>
              <a:ext uri="{FF2B5EF4-FFF2-40B4-BE49-F238E27FC236}">
                <a16:creationId xmlns:a16="http://schemas.microsoft.com/office/drawing/2014/main" id="{59C7A1FF-BFC6-DD06-18D4-557BA4487071}"/>
              </a:ext>
            </a:extLst>
          </p:cNvPr>
          <p:cNvSpPr>
            <a:spLocks noGrp="1"/>
          </p:cNvSpPr>
          <p:nvPr>
            <p:ph type="body" sz="quarter" idx="11"/>
          </p:nvPr>
        </p:nvSpPr>
        <p:spPr>
          <a:xfrm>
            <a:off x="334964" y="333376"/>
            <a:ext cx="6339093" cy="900112"/>
          </a:xfrm>
        </p:spPr>
        <p:txBody>
          <a:bodyPr vert="horz" lIns="121920" tIns="60960" rIns="121920" bIns="60960" anchor="ctr"/>
          <a:lstStyle/>
          <a:p>
            <a:r>
              <a:rPr lang="en-US" err="1">
                <a:cs typeface="Arial"/>
              </a:rPr>
              <a:t>Ubungo</a:t>
            </a:r>
            <a:r>
              <a:rPr lang="en-US">
                <a:cs typeface="Arial"/>
              </a:rPr>
              <a:t> and </a:t>
            </a:r>
            <a:r>
              <a:rPr lang="en-US" err="1">
                <a:cs typeface="Arial"/>
              </a:rPr>
              <a:t>Kynierezi</a:t>
            </a:r>
            <a:r>
              <a:rPr lang="en-US">
                <a:cs typeface="Arial"/>
              </a:rPr>
              <a:t> Power Plant</a:t>
            </a:r>
          </a:p>
        </p:txBody>
      </p:sp>
      <p:sp>
        <p:nvSpPr>
          <p:cNvPr id="10" name="Segnaposto testo 9">
            <a:extLst>
              <a:ext uri="{FF2B5EF4-FFF2-40B4-BE49-F238E27FC236}">
                <a16:creationId xmlns:a16="http://schemas.microsoft.com/office/drawing/2014/main" id="{082AD179-AFC1-5E71-4103-6A092FCF5B9F}"/>
              </a:ext>
            </a:extLst>
          </p:cNvPr>
          <p:cNvSpPr>
            <a:spLocks noGrp="1"/>
          </p:cNvSpPr>
          <p:nvPr>
            <p:ph type="body" sz="quarter" idx="13"/>
          </p:nvPr>
        </p:nvSpPr>
        <p:spPr/>
        <p:txBody>
          <a:bodyPr/>
          <a:lstStyle/>
          <a:p>
            <a:endParaRPr lang="it-IT"/>
          </a:p>
        </p:txBody>
      </p:sp>
      <p:sp>
        <p:nvSpPr>
          <p:cNvPr id="11" name="Segnaposto testo 10">
            <a:extLst>
              <a:ext uri="{FF2B5EF4-FFF2-40B4-BE49-F238E27FC236}">
                <a16:creationId xmlns:a16="http://schemas.microsoft.com/office/drawing/2014/main" id="{0964C7A8-FB29-7AAE-DCCA-873F9B714D31}"/>
              </a:ext>
            </a:extLst>
          </p:cNvPr>
          <p:cNvSpPr>
            <a:spLocks noGrp="1"/>
          </p:cNvSpPr>
          <p:nvPr>
            <p:ph type="body" sz="quarter" idx="14"/>
          </p:nvPr>
        </p:nvSpPr>
        <p:spPr/>
        <p:txBody>
          <a:bodyPr/>
          <a:lstStyle/>
          <a:p>
            <a:endParaRPr lang="it-IT"/>
          </a:p>
        </p:txBody>
      </p:sp>
      <p:pic>
        <p:nvPicPr>
          <p:cNvPr id="5" name="Picture 36">
            <a:hlinkClick r:id="" action="ppaction://noaction"/>
            <a:extLst>
              <a:ext uri="{FF2B5EF4-FFF2-40B4-BE49-F238E27FC236}">
                <a16:creationId xmlns:a16="http://schemas.microsoft.com/office/drawing/2014/main" id="{1E1475C9-EEA6-D22C-F046-C1E5CCE6EF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11538537" y="6120204"/>
            <a:ext cx="325305" cy="325305"/>
          </a:xfrm>
          <a:prstGeom prst="rect">
            <a:avLst/>
          </a:prstGeom>
          <a:noFill/>
        </p:spPr>
      </p:pic>
    </p:spTree>
    <p:extLst>
      <p:ext uri="{BB962C8B-B14F-4D97-AF65-F5344CB8AC3E}">
        <p14:creationId xmlns:p14="http://schemas.microsoft.com/office/powerpoint/2010/main" val="4102364246"/>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7">
            <a:extLst>
              <a:ext uri="{FF2B5EF4-FFF2-40B4-BE49-F238E27FC236}">
                <a16:creationId xmlns:a16="http://schemas.microsoft.com/office/drawing/2014/main" id="{05C9C8CD-8D65-2CCA-D1BA-B42F566F722F}"/>
              </a:ext>
            </a:extLst>
          </p:cNvPr>
          <p:cNvPicPr>
            <a:picLocks noChangeAspect="1"/>
          </p:cNvPicPr>
          <p:nvPr/>
        </p:nvPicPr>
        <p:blipFill>
          <a:blip r:embed="rId2" cstate="screen">
            <a:extLst>
              <a:ext uri="{28A0092B-C50C-407E-A947-70E740481C1C}">
                <a14:useLocalDpi xmlns:a14="http://schemas.microsoft.com/office/drawing/2010/main"/>
              </a:ext>
            </a:extLst>
          </a:blip>
          <a:srcRect b="-1"/>
          <a:stretch/>
        </p:blipFill>
        <p:spPr>
          <a:xfrm>
            <a:off x="1" y="-5"/>
            <a:ext cx="12191999" cy="6858000"/>
          </a:xfrm>
          <a:prstGeom prst="rect">
            <a:avLst/>
          </a:prstGeom>
        </p:spPr>
      </p:pic>
      <p:sp>
        <p:nvSpPr>
          <p:cNvPr id="2" name="Text Placeholder 1">
            <a:extLst>
              <a:ext uri="{FF2B5EF4-FFF2-40B4-BE49-F238E27FC236}">
                <a16:creationId xmlns:a16="http://schemas.microsoft.com/office/drawing/2014/main" id="{D9EE6B19-CE55-8F73-A9EC-27E106524AE6}"/>
              </a:ext>
            </a:extLst>
          </p:cNvPr>
          <p:cNvSpPr>
            <a:spLocks noGrp="1"/>
          </p:cNvSpPr>
          <p:nvPr>
            <p:ph type="body" sz="quarter" idx="10"/>
          </p:nvPr>
        </p:nvSpPr>
        <p:spPr/>
        <p:txBody>
          <a:bodyPr/>
          <a:lstStyle/>
          <a:p>
            <a:endParaRPr lang="it-IT"/>
          </a:p>
        </p:txBody>
      </p:sp>
      <p:sp>
        <p:nvSpPr>
          <p:cNvPr id="50" name="Text Placeholder 49">
            <a:extLst>
              <a:ext uri="{FF2B5EF4-FFF2-40B4-BE49-F238E27FC236}">
                <a16:creationId xmlns:a16="http://schemas.microsoft.com/office/drawing/2014/main" id="{89749F5C-A6FE-7E62-5A4E-55B3F4E9EC63}"/>
              </a:ext>
            </a:extLst>
          </p:cNvPr>
          <p:cNvSpPr>
            <a:spLocks noGrp="1"/>
          </p:cNvSpPr>
          <p:nvPr>
            <p:ph type="body" sz="quarter" idx="11"/>
          </p:nvPr>
        </p:nvSpPr>
        <p:spPr>
          <a:xfrm>
            <a:off x="334964" y="4059199"/>
            <a:ext cx="4237037" cy="1386840"/>
          </a:xfrm>
        </p:spPr>
        <p:txBody>
          <a:bodyPr/>
          <a:lstStyle/>
          <a:p>
            <a:r>
              <a:rPr lang="en-GB"/>
              <a:t>Thank you for your attention</a:t>
            </a:r>
            <a:endParaRPr lang="it-IT"/>
          </a:p>
        </p:txBody>
      </p:sp>
      <p:sp>
        <p:nvSpPr>
          <p:cNvPr id="3" name="Text Placeholder 2">
            <a:extLst>
              <a:ext uri="{FF2B5EF4-FFF2-40B4-BE49-F238E27FC236}">
                <a16:creationId xmlns:a16="http://schemas.microsoft.com/office/drawing/2014/main" id="{21960DE5-3D62-2D87-79CC-9523152C0E4A}"/>
              </a:ext>
            </a:extLst>
          </p:cNvPr>
          <p:cNvSpPr>
            <a:spLocks noGrp="1"/>
          </p:cNvSpPr>
          <p:nvPr>
            <p:ph type="body" sz="quarter" idx="13"/>
          </p:nvPr>
        </p:nvSpPr>
        <p:spPr/>
        <p:txBody>
          <a:bodyPr/>
          <a:lstStyle/>
          <a:p>
            <a:endParaRPr lang="it-IT"/>
          </a:p>
        </p:txBody>
      </p:sp>
      <p:grpSp>
        <p:nvGrpSpPr>
          <p:cNvPr id="20" name="Group 19">
            <a:extLst>
              <a:ext uri="{FF2B5EF4-FFF2-40B4-BE49-F238E27FC236}">
                <a16:creationId xmlns:a16="http://schemas.microsoft.com/office/drawing/2014/main" id="{9E0864DB-B96C-349A-9473-8D392B63F484}"/>
              </a:ext>
            </a:extLst>
          </p:cNvPr>
          <p:cNvGrpSpPr>
            <a:grpSpLocks noGrp="1" noUngrp="1" noRot="1" noMove="1" noResize="1"/>
          </p:cNvGrpSpPr>
          <p:nvPr/>
        </p:nvGrpSpPr>
        <p:grpSpPr>
          <a:xfrm>
            <a:off x="10245090" y="333376"/>
            <a:ext cx="1611751" cy="1237323"/>
            <a:chOff x="10245090" y="333375"/>
            <a:chExt cx="1611750" cy="1237323"/>
          </a:xfrm>
        </p:grpSpPr>
        <p:sp>
          <p:nvSpPr>
            <p:cNvPr id="21" name="Freeform: Shape 20">
              <a:extLst>
                <a:ext uri="{FF2B5EF4-FFF2-40B4-BE49-F238E27FC236}">
                  <a16:creationId xmlns:a16="http://schemas.microsoft.com/office/drawing/2014/main" id="{02D5F476-6890-B868-D290-6B898CA896A9}"/>
                </a:ext>
              </a:extLst>
            </p:cNvPr>
            <p:cNvSpPr>
              <a:spLocks noGrp="1" noRot="1" noMove="1" noResize="1" noEditPoints="1" noAdjustHandles="1" noChangeArrowheads="1" noChangeShapeType="1"/>
            </p:cNvSpPr>
            <p:nvPr/>
          </p:nvSpPr>
          <p:spPr>
            <a:xfrm>
              <a:off x="11031817" y="333375"/>
              <a:ext cx="272221" cy="1237323"/>
            </a:xfrm>
            <a:custGeom>
              <a:avLst/>
              <a:gdLst>
                <a:gd name="connsiteX0" fmla="*/ 18564 w 272221"/>
                <a:gd name="connsiteY0" fmla="*/ 1237324 h 1237323"/>
                <a:gd name="connsiteX1" fmla="*/ 272221 w 272221"/>
                <a:gd name="connsiteY1" fmla="*/ 899876 h 1237323"/>
                <a:gd name="connsiteX2" fmla="*/ 18564 w 272221"/>
                <a:gd name="connsiteY2" fmla="*/ 562429 h 1237323"/>
                <a:gd name="connsiteX3" fmla="*/ 18564 w 272221"/>
                <a:gd name="connsiteY3" fmla="*/ 1237324 h 1237323"/>
                <a:gd name="connsiteX4" fmla="*/ 253647 w 272221"/>
                <a:gd name="connsiteY4" fmla="*/ 0 h 1237323"/>
                <a:gd name="connsiteX5" fmla="*/ 0 w 272221"/>
                <a:gd name="connsiteY5" fmla="*/ 337448 h 1237323"/>
                <a:gd name="connsiteX6" fmla="*/ 253647 w 272221"/>
                <a:gd name="connsiteY6" fmla="*/ 674905 h 1237323"/>
                <a:gd name="connsiteX7" fmla="*/ 253647 w 272221"/>
                <a:gd name="connsiteY7" fmla="*/ 0 h 123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221" h="1237323">
                  <a:moveTo>
                    <a:pt x="18564" y="1237324"/>
                  </a:moveTo>
                  <a:lnTo>
                    <a:pt x="272221" y="899876"/>
                  </a:lnTo>
                  <a:lnTo>
                    <a:pt x="18564" y="562429"/>
                  </a:lnTo>
                  <a:lnTo>
                    <a:pt x="18564" y="1237324"/>
                  </a:lnTo>
                  <a:close/>
                  <a:moveTo>
                    <a:pt x="253647" y="0"/>
                  </a:moveTo>
                  <a:lnTo>
                    <a:pt x="0" y="337448"/>
                  </a:lnTo>
                  <a:lnTo>
                    <a:pt x="253647" y="674905"/>
                  </a:lnTo>
                  <a:lnTo>
                    <a:pt x="253647" y="0"/>
                  </a:lnTo>
                  <a:close/>
                </a:path>
              </a:pathLst>
            </a:custGeom>
            <a:solidFill>
              <a:srgbClr val="FFFFFF"/>
            </a:solidFill>
            <a:ln w="946" cap="flat">
              <a:noFill/>
              <a:prstDash val="solid"/>
              <a:miter/>
            </a:ln>
          </p:spPr>
          <p:txBody>
            <a:bodyPr rtlCol="0" anchor="t"/>
            <a:lstStyle/>
            <a:p>
              <a:r>
                <a:rPr lang="en-GB" sz="133">
                  <a:solidFill>
                    <a:schemeClr val="bg1"/>
                  </a:solidFill>
                </a:rPr>
                <a:t>a</a:t>
              </a:r>
              <a:endParaRPr lang="it-IT" sz="133">
                <a:solidFill>
                  <a:schemeClr val="bg1"/>
                </a:solidFill>
              </a:endParaRPr>
            </a:p>
          </p:txBody>
        </p:sp>
        <p:sp>
          <p:nvSpPr>
            <p:cNvPr id="22" name="Freeform: Shape 21">
              <a:extLst>
                <a:ext uri="{FF2B5EF4-FFF2-40B4-BE49-F238E27FC236}">
                  <a16:creationId xmlns:a16="http://schemas.microsoft.com/office/drawing/2014/main" id="{47FAC529-1EF2-885D-EE83-C2F5E6F92AA1}"/>
                </a:ext>
              </a:extLst>
            </p:cNvPr>
            <p:cNvSpPr>
              <a:spLocks noGrp="1" noRot="1" noMove="1" noResize="1" noEditPoints="1" noAdjustHandles="1" noChangeArrowheads="1" noChangeShapeType="1"/>
            </p:cNvSpPr>
            <p:nvPr/>
          </p:nvSpPr>
          <p:spPr>
            <a:xfrm>
              <a:off x="10245090" y="670832"/>
              <a:ext cx="1611750" cy="562419"/>
            </a:xfrm>
            <a:custGeom>
              <a:avLst/>
              <a:gdLst>
                <a:gd name="connsiteX0" fmla="*/ 112486 w 1611750"/>
                <a:gd name="connsiteY0" fmla="*/ 118446 h 562419"/>
                <a:gd name="connsiteX1" fmla="*/ 337457 w 1611750"/>
                <a:gd name="connsiteY1" fmla="*/ 118446 h 562419"/>
                <a:gd name="connsiteX2" fmla="*/ 337457 w 1611750"/>
                <a:gd name="connsiteY2" fmla="*/ 224962 h 562419"/>
                <a:gd name="connsiteX3" fmla="*/ 112486 w 1611750"/>
                <a:gd name="connsiteY3" fmla="*/ 224962 h 562419"/>
                <a:gd name="connsiteX4" fmla="*/ 112486 w 1611750"/>
                <a:gd name="connsiteY4" fmla="*/ 118446 h 562419"/>
                <a:gd name="connsiteX5" fmla="*/ 478619 w 1611750"/>
                <a:gd name="connsiteY5" fmla="*/ 562419 h 562419"/>
                <a:gd name="connsiteX6" fmla="*/ 313586 w 1611750"/>
                <a:gd name="connsiteY6" fmla="*/ 343418 h 562419"/>
                <a:gd name="connsiteX7" fmla="*/ 337457 w 1611750"/>
                <a:gd name="connsiteY7" fmla="*/ 343418 h 562419"/>
                <a:gd name="connsiteX8" fmla="*/ 449943 w 1611750"/>
                <a:gd name="connsiteY8" fmla="*/ 230932 h 562419"/>
                <a:gd name="connsiteX9" fmla="*/ 449943 w 1611750"/>
                <a:gd name="connsiteY9" fmla="*/ 230932 h 562419"/>
                <a:gd name="connsiteX10" fmla="*/ 449943 w 1611750"/>
                <a:gd name="connsiteY10" fmla="*/ 112486 h 562419"/>
                <a:gd name="connsiteX11" fmla="*/ 337457 w 1611750"/>
                <a:gd name="connsiteY11" fmla="*/ 0 h 562419"/>
                <a:gd name="connsiteX12" fmla="*/ 0 w 1611750"/>
                <a:gd name="connsiteY12" fmla="*/ 0 h 562419"/>
                <a:gd name="connsiteX13" fmla="*/ 0 w 1611750"/>
                <a:gd name="connsiteY13" fmla="*/ 562419 h 562419"/>
                <a:gd name="connsiteX14" fmla="*/ 112486 w 1611750"/>
                <a:gd name="connsiteY14" fmla="*/ 562419 h 562419"/>
                <a:gd name="connsiteX15" fmla="*/ 112486 w 1611750"/>
                <a:gd name="connsiteY15" fmla="*/ 343418 h 562419"/>
                <a:gd name="connsiteX16" fmla="*/ 173420 w 1611750"/>
                <a:gd name="connsiteY16" fmla="*/ 343418 h 562419"/>
                <a:gd name="connsiteX17" fmla="*/ 173154 w 1611750"/>
                <a:gd name="connsiteY17" fmla="*/ 343418 h 562419"/>
                <a:gd name="connsiteX18" fmla="*/ 337770 w 1611750"/>
                <a:gd name="connsiteY18" fmla="*/ 562419 h 562419"/>
                <a:gd name="connsiteX19" fmla="*/ 478619 w 1611750"/>
                <a:gd name="connsiteY19" fmla="*/ 562419 h 562419"/>
                <a:gd name="connsiteX20" fmla="*/ 571375 w 1611750"/>
                <a:gd name="connsiteY20" fmla="*/ 562419 h 562419"/>
                <a:gd name="connsiteX21" fmla="*/ 683861 w 1611750"/>
                <a:gd name="connsiteY21" fmla="*/ 562419 h 562419"/>
                <a:gd name="connsiteX22" fmla="*/ 683861 w 1611750"/>
                <a:gd name="connsiteY22" fmla="*/ 0 h 562419"/>
                <a:gd name="connsiteX23" fmla="*/ 571375 w 1611750"/>
                <a:gd name="connsiteY23" fmla="*/ 0 h 562419"/>
                <a:gd name="connsiteX24" fmla="*/ 571375 w 1611750"/>
                <a:gd name="connsiteY24" fmla="*/ 562419 h 562419"/>
                <a:gd name="connsiteX25" fmla="*/ 1499264 w 1611750"/>
                <a:gd name="connsiteY25" fmla="*/ 224971 h 562419"/>
                <a:gd name="connsiteX26" fmla="*/ 1274302 w 1611750"/>
                <a:gd name="connsiteY26" fmla="*/ 224971 h 562419"/>
                <a:gd name="connsiteX27" fmla="*/ 1274302 w 1611750"/>
                <a:gd name="connsiteY27" fmla="*/ 118456 h 562419"/>
                <a:gd name="connsiteX28" fmla="*/ 1499264 w 1611750"/>
                <a:gd name="connsiteY28" fmla="*/ 118456 h 562419"/>
                <a:gd name="connsiteX29" fmla="*/ 1499264 w 1611750"/>
                <a:gd name="connsiteY29" fmla="*/ 224971 h 562419"/>
                <a:gd name="connsiteX30" fmla="*/ 1499264 w 1611750"/>
                <a:gd name="connsiteY30" fmla="*/ 562419 h 562419"/>
                <a:gd name="connsiteX31" fmla="*/ 1611750 w 1611750"/>
                <a:gd name="connsiteY31" fmla="*/ 562419 h 562419"/>
                <a:gd name="connsiteX32" fmla="*/ 1611750 w 1611750"/>
                <a:gd name="connsiteY32" fmla="*/ 112486 h 562419"/>
                <a:gd name="connsiteX33" fmla="*/ 1499264 w 1611750"/>
                <a:gd name="connsiteY33" fmla="*/ 0 h 562419"/>
                <a:gd name="connsiteX34" fmla="*/ 1161816 w 1611750"/>
                <a:gd name="connsiteY34" fmla="*/ 0 h 562419"/>
                <a:gd name="connsiteX35" fmla="*/ 1161816 w 1611750"/>
                <a:gd name="connsiteY35" fmla="*/ 562419 h 562419"/>
                <a:gd name="connsiteX36" fmla="*/ 1274302 w 1611750"/>
                <a:gd name="connsiteY36" fmla="*/ 562419 h 562419"/>
                <a:gd name="connsiteX37" fmla="*/ 1274302 w 1611750"/>
                <a:gd name="connsiteY37" fmla="*/ 343418 h 562419"/>
                <a:gd name="connsiteX38" fmla="*/ 1499264 w 1611750"/>
                <a:gd name="connsiteY38" fmla="*/ 343418 h 562419"/>
                <a:gd name="connsiteX39" fmla="*/ 1499264 w 1611750"/>
                <a:gd name="connsiteY39" fmla="*/ 562419 h 56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11750" h="562419">
                  <a:moveTo>
                    <a:pt x="112486" y="118446"/>
                  </a:moveTo>
                  <a:lnTo>
                    <a:pt x="337457" y="118446"/>
                  </a:lnTo>
                  <a:lnTo>
                    <a:pt x="337457" y="224962"/>
                  </a:lnTo>
                  <a:lnTo>
                    <a:pt x="112486" y="224962"/>
                  </a:lnTo>
                  <a:lnTo>
                    <a:pt x="112486" y="118446"/>
                  </a:lnTo>
                  <a:close/>
                  <a:moveTo>
                    <a:pt x="478619" y="562419"/>
                  </a:moveTo>
                  <a:lnTo>
                    <a:pt x="313586" y="343418"/>
                  </a:lnTo>
                  <a:lnTo>
                    <a:pt x="337457" y="343418"/>
                  </a:lnTo>
                  <a:cubicBezTo>
                    <a:pt x="399576" y="343418"/>
                    <a:pt x="449943" y="293060"/>
                    <a:pt x="449943" y="230932"/>
                  </a:cubicBezTo>
                  <a:lnTo>
                    <a:pt x="449943" y="230932"/>
                  </a:lnTo>
                  <a:lnTo>
                    <a:pt x="449943" y="112486"/>
                  </a:lnTo>
                  <a:cubicBezTo>
                    <a:pt x="449943" y="50358"/>
                    <a:pt x="399576" y="0"/>
                    <a:pt x="337457" y="0"/>
                  </a:cubicBezTo>
                  <a:lnTo>
                    <a:pt x="0" y="0"/>
                  </a:lnTo>
                  <a:lnTo>
                    <a:pt x="0" y="562419"/>
                  </a:lnTo>
                  <a:lnTo>
                    <a:pt x="112486" y="562419"/>
                  </a:lnTo>
                  <a:lnTo>
                    <a:pt x="112486" y="343418"/>
                  </a:lnTo>
                  <a:lnTo>
                    <a:pt x="173420" y="343418"/>
                  </a:lnTo>
                  <a:lnTo>
                    <a:pt x="173154" y="343418"/>
                  </a:lnTo>
                  <a:lnTo>
                    <a:pt x="337770" y="562419"/>
                  </a:lnTo>
                  <a:lnTo>
                    <a:pt x="478619" y="562419"/>
                  </a:lnTo>
                  <a:close/>
                  <a:moveTo>
                    <a:pt x="571375" y="562419"/>
                  </a:moveTo>
                  <a:lnTo>
                    <a:pt x="683861" y="562419"/>
                  </a:lnTo>
                  <a:lnTo>
                    <a:pt x="683861" y="0"/>
                  </a:lnTo>
                  <a:lnTo>
                    <a:pt x="571375" y="0"/>
                  </a:lnTo>
                  <a:lnTo>
                    <a:pt x="571375" y="562419"/>
                  </a:lnTo>
                  <a:close/>
                  <a:moveTo>
                    <a:pt x="1499264" y="224971"/>
                  </a:moveTo>
                  <a:lnTo>
                    <a:pt x="1274302" y="224971"/>
                  </a:lnTo>
                  <a:lnTo>
                    <a:pt x="1274302" y="118456"/>
                  </a:lnTo>
                  <a:lnTo>
                    <a:pt x="1499264" y="118456"/>
                  </a:lnTo>
                  <a:lnTo>
                    <a:pt x="1499264" y="224971"/>
                  </a:lnTo>
                  <a:close/>
                  <a:moveTo>
                    <a:pt x="1499264" y="562419"/>
                  </a:moveTo>
                  <a:lnTo>
                    <a:pt x="1611750" y="562419"/>
                  </a:lnTo>
                  <a:lnTo>
                    <a:pt x="1611750" y="112486"/>
                  </a:lnTo>
                  <a:cubicBezTo>
                    <a:pt x="1611750" y="50358"/>
                    <a:pt x="1561383" y="0"/>
                    <a:pt x="1499264" y="0"/>
                  </a:cubicBezTo>
                  <a:lnTo>
                    <a:pt x="1161816" y="0"/>
                  </a:lnTo>
                  <a:lnTo>
                    <a:pt x="1161816" y="562419"/>
                  </a:lnTo>
                  <a:lnTo>
                    <a:pt x="1274302" y="562419"/>
                  </a:lnTo>
                  <a:lnTo>
                    <a:pt x="1274302" y="343418"/>
                  </a:lnTo>
                  <a:lnTo>
                    <a:pt x="1499264" y="343418"/>
                  </a:lnTo>
                  <a:lnTo>
                    <a:pt x="1499264" y="562419"/>
                  </a:lnTo>
                  <a:close/>
                </a:path>
              </a:pathLst>
            </a:custGeom>
            <a:solidFill>
              <a:srgbClr val="FFFFFF"/>
            </a:solidFill>
            <a:ln w="946" cap="flat">
              <a:noFill/>
              <a:prstDash val="solid"/>
              <a:miter/>
            </a:ln>
          </p:spPr>
          <p:txBody>
            <a:bodyPr rtlCol="0" anchor="ctr"/>
            <a:lstStyle/>
            <a:p>
              <a:r>
                <a:rPr lang="en-GB" sz="133">
                  <a:solidFill>
                    <a:schemeClr val="bg1"/>
                  </a:solidFill>
                </a:rPr>
                <a:t>a</a:t>
              </a:r>
              <a:endParaRPr lang="it-IT" sz="133">
                <a:solidFill>
                  <a:schemeClr val="bg1"/>
                </a:solidFill>
              </a:endParaRPr>
            </a:p>
          </p:txBody>
        </p:sp>
      </p:grpSp>
      <p:pic>
        <p:nvPicPr>
          <p:cNvPr id="42" name="Graphic 41">
            <a:extLst>
              <a:ext uri="{FF2B5EF4-FFF2-40B4-BE49-F238E27FC236}">
                <a16:creationId xmlns:a16="http://schemas.microsoft.com/office/drawing/2014/main" id="{E14F7B3A-B5F8-FA9E-77D8-0891899133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4459" y="839937"/>
            <a:ext cx="1085851" cy="1085851"/>
          </a:xfrm>
          <a:prstGeom prst="rect">
            <a:avLst/>
          </a:prstGeom>
        </p:spPr>
      </p:pic>
      <p:sp>
        <p:nvSpPr>
          <p:cNvPr id="56" name="Rectangle 55">
            <a:extLst>
              <a:ext uri="{FF2B5EF4-FFF2-40B4-BE49-F238E27FC236}">
                <a16:creationId xmlns:a16="http://schemas.microsoft.com/office/drawing/2014/main" id="{E54E7A1C-8ABC-9893-941F-09859CF9626B}"/>
              </a:ext>
            </a:extLst>
          </p:cNvPr>
          <p:cNvSpPr>
            <a:spLocks noGrp="1" noRot="1" noMove="1" noResize="1" noEditPoints="1" noAdjustHandles="1" noChangeArrowheads="1" noChangeShapeType="1"/>
          </p:cNvSpPr>
          <p:nvPr/>
        </p:nvSpPr>
        <p:spPr>
          <a:xfrm>
            <a:off x="1" y="333376"/>
            <a:ext cx="2334768" cy="323165"/>
          </a:xfrm>
          <a:prstGeom prst="rect">
            <a:avLst/>
          </a:prstGeom>
          <a:noFill/>
        </p:spPr>
        <p:txBody>
          <a:bodyPr wrap="square" lIns="91440" tIns="45720" rIns="91440" bIns="45720">
            <a:spAutoFit/>
          </a:bodyPr>
          <a:lstStyle/>
          <a:p>
            <a:pPr algn="ctr"/>
            <a:r>
              <a:rPr lang="en-US" sz="1500" b="1">
                <a:ln w="0"/>
                <a:solidFill>
                  <a:schemeClr val="bg1"/>
                </a:solidFill>
                <a:latin typeface="Arial" panose="020B0604020202020204" pitchFamily="34" charset="0"/>
                <a:cs typeface="Arial" panose="020B0604020202020204" pitchFamily="34" charset="0"/>
              </a:rPr>
              <a:t>For more info:</a:t>
            </a:r>
          </a:p>
        </p:txBody>
      </p:sp>
      <p:pic>
        <p:nvPicPr>
          <p:cNvPr id="16" name="Picture 15">
            <a:hlinkClick r:id="rId4"/>
            <a:extLst>
              <a:ext uri="{FF2B5EF4-FFF2-40B4-BE49-F238E27FC236}">
                <a16:creationId xmlns:a16="http://schemas.microsoft.com/office/drawing/2014/main" id="{B389F1E7-7E66-A919-5075-E16A3D3AE62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360204" y="5924295"/>
            <a:ext cx="833977" cy="797167"/>
          </a:xfrm>
          <a:prstGeom prst="rect">
            <a:avLst/>
          </a:prstGeom>
        </p:spPr>
      </p:pic>
      <p:pic>
        <p:nvPicPr>
          <p:cNvPr id="17" name="Picture 16">
            <a:hlinkClick r:id="rId6"/>
            <a:extLst>
              <a:ext uri="{FF2B5EF4-FFF2-40B4-BE49-F238E27FC236}">
                <a16:creationId xmlns:a16="http://schemas.microsoft.com/office/drawing/2014/main" id="{21D04407-AB47-B0D7-E55A-FDB25171AAC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445078" y="5924295"/>
            <a:ext cx="833977" cy="797168"/>
          </a:xfrm>
          <a:prstGeom prst="rect">
            <a:avLst/>
          </a:prstGeom>
        </p:spPr>
      </p:pic>
      <p:pic>
        <p:nvPicPr>
          <p:cNvPr id="18" name="Picture 17">
            <a:hlinkClick r:id="rId8"/>
            <a:extLst>
              <a:ext uri="{FF2B5EF4-FFF2-40B4-BE49-F238E27FC236}">
                <a16:creationId xmlns:a16="http://schemas.microsoft.com/office/drawing/2014/main" id="{3F17DAF3-E2DD-CCDF-6FCB-B2BE9103762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34961" y="5924295"/>
            <a:ext cx="957048" cy="797167"/>
          </a:xfrm>
          <a:prstGeom prst="rect">
            <a:avLst/>
          </a:prstGeom>
        </p:spPr>
      </p:pic>
      <p:cxnSp>
        <p:nvCxnSpPr>
          <p:cNvPr id="19" name="Straight Connector 18">
            <a:extLst>
              <a:ext uri="{FF2B5EF4-FFF2-40B4-BE49-F238E27FC236}">
                <a16:creationId xmlns:a16="http://schemas.microsoft.com/office/drawing/2014/main" id="{58908253-AF2F-A0D6-76FA-11704E320CF1}"/>
              </a:ext>
            </a:extLst>
          </p:cNvPr>
          <p:cNvCxnSpPr>
            <a:cxnSpLocks/>
          </p:cNvCxnSpPr>
          <p:nvPr/>
        </p:nvCxnSpPr>
        <p:spPr>
          <a:xfrm>
            <a:off x="1373597" y="6033019"/>
            <a:ext cx="0" cy="555716"/>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2BBF3C9-718A-C072-7E23-2A41FA9CE119}"/>
              </a:ext>
            </a:extLst>
          </p:cNvPr>
          <p:cNvCxnSpPr>
            <a:cxnSpLocks/>
          </p:cNvCxnSpPr>
          <p:nvPr/>
        </p:nvCxnSpPr>
        <p:spPr>
          <a:xfrm>
            <a:off x="2307632" y="6033019"/>
            <a:ext cx="0" cy="555716"/>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997AED9-0CAA-D43C-C23C-1DBA05C14D42}"/>
              </a:ext>
            </a:extLst>
          </p:cNvPr>
          <p:cNvCxnSpPr>
            <a:cxnSpLocks/>
          </p:cNvCxnSpPr>
          <p:nvPr/>
        </p:nvCxnSpPr>
        <p:spPr>
          <a:xfrm>
            <a:off x="3279544" y="6033019"/>
            <a:ext cx="0" cy="555716"/>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5" name="Picture 24" descr="A blue circle with white x in it">
            <a:hlinkClick r:id="rId10"/>
            <a:extLst>
              <a:ext uri="{FF2B5EF4-FFF2-40B4-BE49-F238E27FC236}">
                <a16:creationId xmlns:a16="http://schemas.microsoft.com/office/drawing/2014/main" id="{F8C7CC8C-B090-952B-6836-0DE62037231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76156" y="6002083"/>
            <a:ext cx="727696" cy="611055"/>
          </a:xfrm>
          <a:prstGeom prst="rect">
            <a:avLst/>
          </a:prstGeom>
        </p:spPr>
      </p:pic>
      <p:cxnSp>
        <p:nvCxnSpPr>
          <p:cNvPr id="26" name="Straight Connector 25">
            <a:extLst>
              <a:ext uri="{FF2B5EF4-FFF2-40B4-BE49-F238E27FC236}">
                <a16:creationId xmlns:a16="http://schemas.microsoft.com/office/drawing/2014/main" id="{1503163A-237B-2F54-E43A-ACEB455B377A}"/>
              </a:ext>
            </a:extLst>
          </p:cNvPr>
          <p:cNvCxnSpPr>
            <a:cxnSpLocks/>
          </p:cNvCxnSpPr>
          <p:nvPr/>
        </p:nvCxnSpPr>
        <p:spPr>
          <a:xfrm>
            <a:off x="4254269" y="6033019"/>
            <a:ext cx="0" cy="555716"/>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7" name="Picture 26" descr="A logo of a globe">
            <a:hlinkClick r:id="rId12"/>
            <a:extLst>
              <a:ext uri="{FF2B5EF4-FFF2-40B4-BE49-F238E27FC236}">
                <a16:creationId xmlns:a16="http://schemas.microsoft.com/office/drawing/2014/main" id="{84C90614-442B-2ECA-2F0C-4F2A6D7C28A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254269" y="5992990"/>
            <a:ext cx="765503" cy="650444"/>
          </a:xfrm>
          <a:prstGeom prst="rect">
            <a:avLst/>
          </a:prstGeom>
        </p:spPr>
      </p:pic>
      <p:pic>
        <p:nvPicPr>
          <p:cNvPr id="4" name="Graphic 2">
            <a:extLst>
              <a:ext uri="{FF2B5EF4-FFF2-40B4-BE49-F238E27FC236}">
                <a16:creationId xmlns:a16="http://schemas.microsoft.com/office/drawing/2014/main" id="{4CF7D14D-259F-C01F-FFC5-7DD5F9E90261}"/>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12100" y="6187167"/>
            <a:ext cx="4796785" cy="478115"/>
          </a:xfrm>
          <a:prstGeom prst="rect">
            <a:avLst/>
          </a:prstGeom>
        </p:spPr>
      </p:pic>
    </p:spTree>
    <p:extLst>
      <p:ext uri="{BB962C8B-B14F-4D97-AF65-F5344CB8AC3E}">
        <p14:creationId xmlns:p14="http://schemas.microsoft.com/office/powerpoint/2010/main" val="1640091908"/>
      </p:ext>
    </p:extLst>
  </p:cSld>
  <p:clrMapOvr>
    <a:masterClrMapping/>
  </p:clrMapOvr>
  <mc:AlternateContent xmlns:mc="http://schemas.openxmlformats.org/markup-compatibility/2006" xmlns:p14="http://schemas.microsoft.com/office/powerpoint/2010/main">
    <mc:Choice Requires="p14">
      <p:transition p14:dur="250">
        <p:cover/>
      </p:transition>
    </mc:Choice>
    <mc:Fallback xmlns="">
      <p:transition>
        <p:cover/>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BTFPLAYOUTCOLUMNS" val="1"/>
  <p:tag name="BTFPLAYOUTENABLED"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BTFPLAYOUTENABLED" val="1"/>
</p:tagLst>
</file>

<file path=ppt/tags/tag4.xml><?xml version="1.0" encoding="utf-8"?>
<p:tagLst xmlns:a="http://schemas.openxmlformats.org/drawingml/2006/main" xmlns:r="http://schemas.openxmlformats.org/officeDocument/2006/relationships" xmlns:p="http://schemas.openxmlformats.org/presentationml/2006/main">
  <p:tag name="BTFPLAYOUTCOLUMNS" val="1"/>
  <p:tag name="BTFPLAYOUTENABLED" val="0"/>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3dG4spq3WEfi0Z8_HC3W2Q"/>
</p:tagLst>
</file>

<file path=ppt/tags/tag7.xml><?xml version="1.0" encoding="utf-8"?>
<p:tagLst xmlns:a="http://schemas.openxmlformats.org/drawingml/2006/main" xmlns:r="http://schemas.openxmlformats.org/officeDocument/2006/relationships" xmlns:p="http://schemas.openxmlformats.org/presentationml/2006/main">
  <p:tag name="BTFPLAYOUTENABLED" val="0"/>
</p:tagLst>
</file>

<file path=ppt/tags/tag8.xml><?xml version="1.0" encoding="utf-8"?>
<p:tagLst xmlns:a="http://schemas.openxmlformats.org/drawingml/2006/main" xmlns:r="http://schemas.openxmlformats.org/officeDocument/2006/relationships" xmlns:p="http://schemas.openxmlformats.org/presentationml/2006/main">
  <p:tag name="BTFPLAYOUTENABLED" val="1"/>
  <p:tag name="BTFPLAYOUTCOLUMNS" val="1"/>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9176f6b-9beb-443d-b947-2bc6b502ce48" xsi:nil="true"/>
    <lcf76f155ced4ddcb4097134ff3c332f xmlns="850220e1-9327-497a-9ff9-c3ebdba8ace7">
      <Terms xmlns="http://schemas.microsoft.com/office/infopath/2007/PartnerControls"/>
    </lcf76f155ced4ddcb4097134ff3c332f>
    <Country xmlns="850220e1-9327-497a-9ff9-c3ebdba8ace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CB74BF3628E8F48AF22ACA701C1BF5F" ma:contentTypeVersion="24" ma:contentTypeDescription="Create a new document." ma:contentTypeScope="" ma:versionID="87cd30f7d6c8fc11be54adf70d526913">
  <xsd:schema xmlns:xsd="http://www.w3.org/2001/XMLSchema" xmlns:xs="http://www.w3.org/2001/XMLSchema" xmlns:p="http://schemas.microsoft.com/office/2006/metadata/properties" xmlns:ns2="850220e1-9327-497a-9ff9-c3ebdba8ace7" xmlns:ns3="c9176f6b-9beb-443d-b947-2bc6b502ce48" targetNamespace="http://schemas.microsoft.com/office/2006/metadata/properties" ma:root="true" ma:fieldsID="6b21c815d7218078b1a26450fb873c35" ns2:_="" ns3:_="">
    <xsd:import namespace="850220e1-9327-497a-9ff9-c3ebdba8ace7"/>
    <xsd:import namespace="c9176f6b-9beb-443d-b947-2bc6b502ce4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element ref="ns2:Country" minOccurs="0"/>
                <xsd:element ref="ns2:CountryOrRegioncd66c89a-d433-4573-87e3-c9e206175863" minOccurs="0"/>
                <xsd:element ref="ns2:Statecd66c89a-d433-4573-87e3-c9e206175863" minOccurs="0"/>
                <xsd:element ref="ns2:Citycd66c89a-d433-4573-87e3-c9e206175863" minOccurs="0"/>
                <xsd:element ref="ns2:PostalCodecd66c89a-d433-4573-87e3-c9e206175863" minOccurs="0"/>
                <xsd:element ref="ns2:Streetcd66c89a-d433-4573-87e3-c9e206175863" minOccurs="0"/>
                <xsd:element ref="ns2:GeoLoccd66c89a-d433-4573-87e3-c9e206175863" minOccurs="0"/>
                <xsd:element ref="ns2:DispNamecd66c89a-d433-4573-87e3-c9e206175863"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0220e1-9327-497a-9ff9-c3ebdba8ac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af4de13-5988-42ba-be64-0cdd3a54ca9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Country" ma:index="24" nillable="true" ma:displayName="Country" ma:description="This is filter for coutry" ma:format="Dropdown" ma:internalName="Country">
      <xsd:simpleType>
        <xsd:restriction base="dms:Unknown"/>
      </xsd:simpleType>
    </xsd:element>
    <xsd:element name="CountryOrRegioncd66c89a-d433-4573-87e3-c9e206175863" ma:index="25" nillable="true" ma:displayName="Country: Country/Region" ma:internalName="CountryOrRegion" ma:readOnly="true">
      <xsd:simpleType>
        <xsd:restriction base="dms:Text"/>
      </xsd:simpleType>
    </xsd:element>
    <xsd:element name="Statecd66c89a-d433-4573-87e3-c9e206175863" ma:index="26" nillable="true" ma:displayName="Country: State" ma:internalName="State" ma:readOnly="true">
      <xsd:simpleType>
        <xsd:restriction base="dms:Text"/>
      </xsd:simpleType>
    </xsd:element>
    <xsd:element name="Citycd66c89a-d433-4573-87e3-c9e206175863" ma:index="27" nillable="true" ma:displayName="Country: City" ma:internalName="City" ma:readOnly="true">
      <xsd:simpleType>
        <xsd:restriction base="dms:Text"/>
      </xsd:simpleType>
    </xsd:element>
    <xsd:element name="PostalCodecd66c89a-d433-4573-87e3-c9e206175863" ma:index="28" nillable="true" ma:displayName="Country: Postal Code" ma:internalName="PostalCode" ma:readOnly="true">
      <xsd:simpleType>
        <xsd:restriction base="dms:Text"/>
      </xsd:simpleType>
    </xsd:element>
    <xsd:element name="Streetcd66c89a-d433-4573-87e3-c9e206175863" ma:index="29" nillable="true" ma:displayName="Country: Street" ma:internalName="Street" ma:readOnly="true">
      <xsd:simpleType>
        <xsd:restriction base="dms:Text"/>
      </xsd:simpleType>
    </xsd:element>
    <xsd:element name="GeoLoccd66c89a-d433-4573-87e3-c9e206175863" ma:index="30" nillable="true" ma:displayName="Country: Coordinates" ma:internalName="GeoLoc" ma:readOnly="true">
      <xsd:simpleType>
        <xsd:restriction base="dms:Unknown"/>
      </xsd:simpleType>
    </xsd:element>
    <xsd:element name="DispNamecd66c89a-d433-4573-87e3-c9e206175863" ma:index="31" nillable="true" ma:displayName="Country: Name" ma:internalName="Disp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176f6b-9beb-443d-b947-2bc6b502ce4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24d494c-95e0-41c8-91aa-f371e54f4f50}" ma:internalName="TaxCatchAll" ma:showField="CatchAllData" ma:web="c9176f6b-9beb-443d-b947-2bc6b502ce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F73CC9-F6E7-4E0F-B39F-ABF6A4B91745}">
  <ds:schemaRefs>
    <ds:schemaRef ds:uri="http://www.w3.org/XML/1998/namespace"/>
    <ds:schemaRef ds:uri="c9176f6b-9beb-443d-b947-2bc6b502ce48"/>
    <ds:schemaRef ds:uri="http://purl.org/dc/elements/1.1/"/>
    <ds:schemaRef ds:uri="http://schemas.openxmlformats.org/package/2006/metadata/core-properties"/>
    <ds:schemaRef ds:uri="http://schemas.microsoft.com/office/2006/documentManagement/types"/>
    <ds:schemaRef ds:uri="850220e1-9327-497a-9ff9-c3ebdba8ace7"/>
    <ds:schemaRef ds:uri="http://schemas.microsoft.com/office/infopath/2007/PartnerControls"/>
    <ds:schemaRef ds:uri="http://purl.org/dc/term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872E8282-CC05-4BCD-8277-B9FB82EA866B}">
  <ds:schemaRefs>
    <ds:schemaRef ds:uri="http://schemas.microsoft.com/sharepoint/v3/contenttype/forms"/>
  </ds:schemaRefs>
</ds:datastoreItem>
</file>

<file path=customXml/itemProps3.xml><?xml version="1.0" encoding="utf-8"?>
<ds:datastoreItem xmlns:ds="http://schemas.openxmlformats.org/officeDocument/2006/customXml" ds:itemID="{917CE624-B7A1-4752-82A6-CF1138113CC6}">
  <ds:schemaRefs>
    <ds:schemaRef ds:uri="850220e1-9327-497a-9ff9-c3ebdba8ace7"/>
    <ds:schemaRef ds:uri="c9176f6b-9beb-443d-b947-2bc6b502ce4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6803</TotalTime>
  <Words>1101</Words>
  <Application>Microsoft Office PowerPoint</Application>
  <PresentationFormat>Widescreen</PresentationFormat>
  <Paragraphs>208</Paragraphs>
  <Slides>14</Slides>
  <Notes>11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Arial</vt:lpstr>
      <vt:lpstr>Arial Black</vt:lpstr>
      <vt:lpstr>Calibri</vt:lpstr>
      <vt:lpstr>Calibri Light</vt:lpstr>
      <vt:lpstr>Rational Display Light</vt:lpstr>
      <vt:lpstr>Wingdings</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Mirko SOSTEGNI</dc:creator>
  <cp:lastModifiedBy>Massimiliano MONETTI</cp:lastModifiedBy>
  <cp:revision>6</cp:revision>
  <dcterms:created xsi:type="dcterms:W3CDTF">2023-02-16T15:37:36Z</dcterms:created>
  <dcterms:modified xsi:type="dcterms:W3CDTF">2026-09-30T15:36:57Z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75487-42af-4492-84fe-2b4054e011bd_Enabled">
    <vt:lpwstr>true</vt:lpwstr>
  </property>
  <property fmtid="{D5CDD505-2E9C-101B-9397-08002B2CF9AE}" pid="3" name="MSIP_Label_a6175487-42af-4492-84fe-2b4054e011bd_SetDate">
    <vt:lpwstr>2023-02-16T17:07:05Z</vt:lpwstr>
  </property>
  <property fmtid="{D5CDD505-2E9C-101B-9397-08002B2CF9AE}" pid="4" name="MSIP_Label_a6175487-42af-4492-84fe-2b4054e011bd_Method">
    <vt:lpwstr>Privileged</vt:lpwstr>
  </property>
  <property fmtid="{D5CDD505-2E9C-101B-9397-08002B2CF9AE}" pid="5" name="MSIP_Label_a6175487-42af-4492-84fe-2b4054e011bd_Name">
    <vt:lpwstr>Public</vt:lpwstr>
  </property>
  <property fmtid="{D5CDD505-2E9C-101B-9397-08002B2CF9AE}" pid="6" name="MSIP_Label_a6175487-42af-4492-84fe-2b4054e011bd_SiteId">
    <vt:lpwstr>76e3e3ff-fce0-45ec-a946-bc44d69a9b7e</vt:lpwstr>
  </property>
  <property fmtid="{D5CDD505-2E9C-101B-9397-08002B2CF9AE}" pid="7" name="MSIP_Label_a6175487-42af-4492-84fe-2b4054e011bd_ActionId">
    <vt:lpwstr>bc9f88c9-ac7d-4338-abd6-3b60e4a8f515</vt:lpwstr>
  </property>
  <property fmtid="{D5CDD505-2E9C-101B-9397-08002B2CF9AE}" pid="8" name="MSIP_Label_a6175487-42af-4492-84fe-2b4054e011bd_ContentBits">
    <vt:lpwstr>0</vt:lpwstr>
  </property>
  <property fmtid="{D5CDD505-2E9C-101B-9397-08002B2CF9AE}" pid="9" name="ContentTypeId">
    <vt:lpwstr>0x0101001CB74BF3628E8F48AF22ACA701C1BF5F</vt:lpwstr>
  </property>
  <property fmtid="{D5CDD505-2E9C-101B-9397-08002B2CF9AE}" pid="10" name="MediaServiceImageTags">
    <vt:lpwstr/>
  </property>
</Properties>
</file>